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74" r:id="rId4"/>
    <p:sldId id="258" r:id="rId5"/>
    <p:sldId id="262" r:id="rId6"/>
    <p:sldId id="265" r:id="rId7"/>
    <p:sldId id="266" r:id="rId8"/>
    <p:sldId id="275" r:id="rId9"/>
    <p:sldId id="279" r:id="rId10"/>
    <p:sldId id="278" r:id="rId11"/>
    <p:sldId id="277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76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A06ED-5875-47AF-A1A3-74D83380F52D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BCCAEBE-07C7-4598-82C3-53B850CA2CCE}">
      <dgm:prSet phldrT="[Text]" custT="1"/>
      <dgm:spPr/>
      <dgm:t>
        <a:bodyPr/>
        <a:lstStyle/>
        <a:p>
          <a:r>
            <a:rPr lang="en-US" sz="1600" b="1" dirty="0" smtClean="0"/>
            <a:t>March 2012 in Mombasa</a:t>
          </a:r>
          <a:endParaRPr lang="en-US" sz="1600" b="1" dirty="0"/>
        </a:p>
      </dgm:t>
    </dgm:pt>
    <dgm:pt modelId="{7F62C331-5ADD-46AC-9F8F-07ED8237D32D}" type="parTrans" cxnId="{0FABBC28-BB22-469C-ACB2-26975D7DEE88}">
      <dgm:prSet/>
      <dgm:spPr/>
      <dgm:t>
        <a:bodyPr/>
        <a:lstStyle/>
        <a:p>
          <a:endParaRPr lang="en-US" sz="1400"/>
        </a:p>
      </dgm:t>
    </dgm:pt>
    <dgm:pt modelId="{9DDA522F-E539-4577-BA6D-95A45F7AEB2C}" type="sibTrans" cxnId="{0FABBC28-BB22-469C-ACB2-26975D7DEE88}">
      <dgm:prSet custT="1"/>
      <dgm:spPr/>
      <dgm:t>
        <a:bodyPr/>
        <a:lstStyle/>
        <a:p>
          <a:endParaRPr lang="en-US" sz="1800"/>
        </a:p>
      </dgm:t>
    </dgm:pt>
    <dgm:pt modelId="{D08B5A82-0FDF-4DE0-A6D9-2913EE4657C8}">
      <dgm:prSet custT="1"/>
      <dgm:spPr/>
      <dgm:t>
        <a:bodyPr/>
        <a:lstStyle/>
        <a:p>
          <a:r>
            <a:rPr lang="en-US" sz="1600" dirty="0" smtClean="0"/>
            <a:t>October 2012 in </a:t>
          </a:r>
          <a:r>
            <a:rPr lang="en-US" sz="1600" dirty="0" err="1" smtClean="0"/>
            <a:t>Cotonou</a:t>
          </a:r>
          <a:endParaRPr lang="en-US" sz="1600" dirty="0" smtClean="0"/>
        </a:p>
      </dgm:t>
    </dgm:pt>
    <dgm:pt modelId="{7547EA8F-C496-4553-89BD-166418848C0A}" type="parTrans" cxnId="{93E7AEFE-9DB7-43BC-9EF3-696F30EB36E5}">
      <dgm:prSet/>
      <dgm:spPr/>
      <dgm:t>
        <a:bodyPr/>
        <a:lstStyle/>
        <a:p>
          <a:endParaRPr lang="en-US" sz="1400"/>
        </a:p>
      </dgm:t>
    </dgm:pt>
    <dgm:pt modelId="{BF75CE4A-1C17-4F61-9F71-8A0C3310D044}" type="sibTrans" cxnId="{93E7AEFE-9DB7-43BC-9EF3-696F30EB36E5}">
      <dgm:prSet custT="1"/>
      <dgm:spPr/>
      <dgm:t>
        <a:bodyPr/>
        <a:lstStyle/>
        <a:p>
          <a:endParaRPr lang="en-US" sz="1800"/>
        </a:p>
      </dgm:t>
    </dgm:pt>
    <dgm:pt modelId="{2F1AF2CE-CB8B-40CC-B0A2-3860478D4011}">
      <dgm:prSet custT="1"/>
      <dgm:spPr/>
      <dgm:t>
        <a:bodyPr/>
        <a:lstStyle/>
        <a:p>
          <a:r>
            <a:rPr lang="en-US" sz="1600" dirty="0" smtClean="0"/>
            <a:t>December 2012</a:t>
          </a:r>
        </a:p>
      </dgm:t>
    </dgm:pt>
    <dgm:pt modelId="{84C5168C-9885-4281-B112-B5006A12F0EE}" type="parTrans" cxnId="{E26D1723-F145-445A-8BAA-A1D7FB5E97C7}">
      <dgm:prSet/>
      <dgm:spPr/>
      <dgm:t>
        <a:bodyPr/>
        <a:lstStyle/>
        <a:p>
          <a:endParaRPr lang="en-US" sz="1400"/>
        </a:p>
      </dgm:t>
    </dgm:pt>
    <dgm:pt modelId="{8580E7C0-7A0B-4781-A8B7-A0C853B63726}" type="sibTrans" cxnId="{E26D1723-F145-445A-8BAA-A1D7FB5E97C7}">
      <dgm:prSet custT="1"/>
      <dgm:spPr/>
      <dgm:t>
        <a:bodyPr/>
        <a:lstStyle/>
        <a:p>
          <a:endParaRPr lang="en-US" sz="1800"/>
        </a:p>
      </dgm:t>
    </dgm:pt>
    <dgm:pt modelId="{97BA3374-9909-453F-8191-0DB6E0ECF76C}">
      <dgm:prSet custT="1"/>
      <dgm:spPr/>
      <dgm:t>
        <a:bodyPr/>
        <a:lstStyle/>
        <a:p>
          <a:r>
            <a:rPr lang="en-US" sz="1600" dirty="0" smtClean="0"/>
            <a:t>During 2013</a:t>
          </a:r>
        </a:p>
      </dgm:t>
    </dgm:pt>
    <dgm:pt modelId="{886D9952-006C-44F8-8F2C-6EBB329721CB}" type="parTrans" cxnId="{FCBD2563-142C-4C35-9E24-C1887E580260}">
      <dgm:prSet/>
      <dgm:spPr/>
      <dgm:t>
        <a:bodyPr/>
        <a:lstStyle/>
        <a:p>
          <a:endParaRPr lang="en-US" sz="1400"/>
        </a:p>
      </dgm:t>
    </dgm:pt>
    <dgm:pt modelId="{DB8ABDEB-E913-434B-B49E-9268520D7B15}" type="sibTrans" cxnId="{FCBD2563-142C-4C35-9E24-C1887E580260}">
      <dgm:prSet/>
      <dgm:spPr/>
      <dgm:t>
        <a:bodyPr/>
        <a:lstStyle/>
        <a:p>
          <a:endParaRPr lang="en-US" sz="1400"/>
        </a:p>
      </dgm:t>
    </dgm:pt>
    <dgm:pt modelId="{AEC4CA84-F4E5-4DBF-A893-AC389033B685}">
      <dgm:prSet phldrT="[Text]" custT="1"/>
      <dgm:spPr/>
      <dgm:t>
        <a:bodyPr/>
        <a:lstStyle/>
        <a:p>
          <a:r>
            <a:rPr lang="en-US" sz="1050" b="1" dirty="0" smtClean="0"/>
            <a:t>REC TCC identified main topics to include</a:t>
          </a:r>
          <a:endParaRPr lang="en-US" sz="1050" b="1" dirty="0"/>
        </a:p>
      </dgm:t>
    </dgm:pt>
    <dgm:pt modelId="{3CF09A79-1BB2-440B-A2F6-C767894A7742}" type="parTrans" cxnId="{86AC8657-15F2-41BA-BCE4-77622D1288CC}">
      <dgm:prSet/>
      <dgm:spPr/>
      <dgm:t>
        <a:bodyPr/>
        <a:lstStyle/>
        <a:p>
          <a:endParaRPr lang="en-US" sz="1400"/>
        </a:p>
      </dgm:t>
    </dgm:pt>
    <dgm:pt modelId="{E7148620-5FE9-49F3-AB40-D99CB5C4C974}" type="sibTrans" cxnId="{86AC8657-15F2-41BA-BCE4-77622D1288CC}">
      <dgm:prSet/>
      <dgm:spPr/>
      <dgm:t>
        <a:bodyPr/>
        <a:lstStyle/>
        <a:p>
          <a:endParaRPr lang="en-US" sz="1400"/>
        </a:p>
      </dgm:t>
    </dgm:pt>
    <dgm:pt modelId="{94F3EECE-04DD-402D-B930-F836A3F190CC}">
      <dgm:prSet custT="1"/>
      <dgm:spPr/>
      <dgm:t>
        <a:bodyPr/>
        <a:lstStyle/>
        <a:p>
          <a:r>
            <a:rPr lang="en-US" sz="1050" dirty="0" smtClean="0"/>
            <a:t>REC TCC reviews and expands the draft</a:t>
          </a:r>
        </a:p>
      </dgm:t>
    </dgm:pt>
    <dgm:pt modelId="{B8A0F1A2-BF70-49E9-99DC-C892E0E4A44E}" type="parTrans" cxnId="{509E9CEE-A0CA-4647-9DB6-437C4915FB68}">
      <dgm:prSet/>
      <dgm:spPr/>
      <dgm:t>
        <a:bodyPr/>
        <a:lstStyle/>
        <a:p>
          <a:endParaRPr lang="en-US" sz="1400"/>
        </a:p>
      </dgm:t>
    </dgm:pt>
    <dgm:pt modelId="{2E75B96F-5586-48CC-A5AA-D70BF751849B}" type="sibTrans" cxnId="{509E9CEE-A0CA-4647-9DB6-437C4915FB68}">
      <dgm:prSet/>
      <dgm:spPr/>
      <dgm:t>
        <a:bodyPr/>
        <a:lstStyle/>
        <a:p>
          <a:endParaRPr lang="en-US" sz="1400"/>
        </a:p>
      </dgm:t>
    </dgm:pt>
    <dgm:pt modelId="{8A463E23-DD89-462E-913D-EC7A1765C5DA}">
      <dgm:prSet custT="1"/>
      <dgm:spPr/>
      <dgm:t>
        <a:bodyPr/>
        <a:lstStyle/>
        <a:p>
          <a:r>
            <a:rPr lang="en-US" sz="1050" dirty="0" smtClean="0"/>
            <a:t>Further consultations to finalize the cluster organization</a:t>
          </a:r>
        </a:p>
      </dgm:t>
    </dgm:pt>
    <dgm:pt modelId="{BB92F0D7-1E97-4773-A8C6-D2C4FBC8CD36}" type="parTrans" cxnId="{79900EC6-49D8-4605-B4F4-14D4579B37A1}">
      <dgm:prSet/>
      <dgm:spPr/>
      <dgm:t>
        <a:bodyPr/>
        <a:lstStyle/>
        <a:p>
          <a:endParaRPr lang="en-US" sz="1400"/>
        </a:p>
      </dgm:t>
    </dgm:pt>
    <dgm:pt modelId="{AD56035D-A4DD-4CAC-AFE7-5534FA8F1FE6}" type="sibTrans" cxnId="{79900EC6-49D8-4605-B4F4-14D4579B37A1}">
      <dgm:prSet/>
      <dgm:spPr/>
      <dgm:t>
        <a:bodyPr/>
        <a:lstStyle/>
        <a:p>
          <a:endParaRPr lang="en-US" sz="1400"/>
        </a:p>
      </dgm:t>
    </dgm:pt>
    <dgm:pt modelId="{99BDA5E2-236E-4E9D-9798-62BC8046A3DD}">
      <dgm:prSet custT="1"/>
      <dgm:spPr/>
      <dgm:t>
        <a:bodyPr/>
        <a:lstStyle/>
        <a:p>
          <a:r>
            <a:rPr lang="en-US" sz="1050" dirty="0" smtClean="0"/>
            <a:t>AGM (policy level countries and RECs) provides further input on priorities</a:t>
          </a:r>
          <a:endParaRPr lang="en-US" sz="1400" dirty="0" smtClean="0"/>
        </a:p>
      </dgm:t>
    </dgm:pt>
    <dgm:pt modelId="{7A3B5D75-63A1-47F2-B5BC-D3F752122BF4}" type="parTrans" cxnId="{3DDF6392-70F6-4D69-8E75-C6CEED2C2EC3}">
      <dgm:prSet/>
      <dgm:spPr/>
      <dgm:t>
        <a:bodyPr/>
        <a:lstStyle/>
        <a:p>
          <a:endParaRPr lang="en-US" sz="1400"/>
        </a:p>
      </dgm:t>
    </dgm:pt>
    <dgm:pt modelId="{5AF972EA-15C7-4863-B927-7F9520925425}" type="sibTrans" cxnId="{3DDF6392-70F6-4D69-8E75-C6CEED2C2EC3}">
      <dgm:prSet/>
      <dgm:spPr/>
      <dgm:t>
        <a:bodyPr/>
        <a:lstStyle/>
        <a:p>
          <a:endParaRPr lang="en-US" sz="1400"/>
        </a:p>
      </dgm:t>
    </dgm:pt>
    <dgm:pt modelId="{E447094F-B3C4-473E-BEED-D49A409DC6A5}" type="pres">
      <dgm:prSet presAssocID="{0B1A06ED-5875-47AF-A1A3-74D83380F52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61C9D5-C619-4060-8496-F38B55A74846}" type="pres">
      <dgm:prSet presAssocID="{0B1A06ED-5875-47AF-A1A3-74D83380F52D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05BB23CC-FF21-4BD5-A22E-054EB0708B19}" type="pres">
      <dgm:prSet presAssocID="{0B1A06ED-5875-47AF-A1A3-74D83380F52D}" presName="FourNodes_1" presStyleLbl="node1" presStyleIdx="0" presStyleCnt="4" custLinFactY="-2173" custLinFactNeighborX="-488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EA454-68F7-4DFC-B251-F9539723BBB7}" type="pres">
      <dgm:prSet presAssocID="{0B1A06ED-5875-47AF-A1A3-74D83380F52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BC968-0610-4E56-8F23-45F1CD238321}" type="pres">
      <dgm:prSet presAssocID="{0B1A06ED-5875-47AF-A1A3-74D83380F52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ED58C-69D0-459C-958C-EC91FDB8DF35}" type="pres">
      <dgm:prSet presAssocID="{0B1A06ED-5875-47AF-A1A3-74D83380F52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C7476-520E-4975-AD70-368DDB19E1DB}" type="pres">
      <dgm:prSet presAssocID="{0B1A06ED-5875-47AF-A1A3-74D83380F52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BBD2D-02D1-4AE3-B215-1F55A170D933}" type="pres">
      <dgm:prSet presAssocID="{0B1A06ED-5875-47AF-A1A3-74D83380F52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5B32C-DB12-44E8-9A3C-E935AE568BB4}" type="pres">
      <dgm:prSet presAssocID="{0B1A06ED-5875-47AF-A1A3-74D83380F52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8C7E4-F7C0-4557-8DD0-79E1FDB99E53}" type="pres">
      <dgm:prSet presAssocID="{0B1A06ED-5875-47AF-A1A3-74D83380F52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1E4D5-3A4C-45CB-B1C4-08DB11C8D82E}" type="pres">
      <dgm:prSet presAssocID="{0B1A06ED-5875-47AF-A1A3-74D83380F52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50038-7C9B-4770-A396-A57328AD958E}" type="pres">
      <dgm:prSet presAssocID="{0B1A06ED-5875-47AF-A1A3-74D83380F52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8545C-E079-4046-8280-A1FF728B5A92}" type="pres">
      <dgm:prSet presAssocID="{0B1A06ED-5875-47AF-A1A3-74D83380F52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EFC6AD-B7F0-4CCE-A1DC-271FE3AC5A0D}" type="presOf" srcId="{97BA3374-9909-453F-8191-0DB6E0ECF76C}" destId="{652ED58C-69D0-459C-958C-EC91FDB8DF35}" srcOrd="0" destOrd="0" presId="urn:microsoft.com/office/officeart/2005/8/layout/vProcess5"/>
    <dgm:cxn modelId="{509E9CEE-A0CA-4647-9DB6-437C4915FB68}" srcId="{D08B5A82-0FDF-4DE0-A6D9-2913EE4657C8}" destId="{94F3EECE-04DD-402D-B930-F836A3F190CC}" srcOrd="0" destOrd="0" parTransId="{B8A0F1A2-BF70-49E9-99DC-C892E0E4A44E}" sibTransId="{2E75B96F-5586-48CC-A5AA-D70BF751849B}"/>
    <dgm:cxn modelId="{4887A84E-3871-4093-B95B-088232666E4B}" type="presOf" srcId="{AEC4CA84-F4E5-4DBF-A893-AC389033B685}" destId="{B7D8C7E4-F7C0-4557-8DD0-79E1FDB99E53}" srcOrd="1" destOrd="1" presId="urn:microsoft.com/office/officeart/2005/8/layout/vProcess5"/>
    <dgm:cxn modelId="{3DDF6392-70F6-4D69-8E75-C6CEED2C2EC3}" srcId="{2F1AF2CE-CB8B-40CC-B0A2-3860478D4011}" destId="{99BDA5E2-236E-4E9D-9798-62BC8046A3DD}" srcOrd="0" destOrd="0" parTransId="{7A3B5D75-63A1-47F2-B5BC-D3F752122BF4}" sibTransId="{5AF972EA-15C7-4863-B927-7F9520925425}"/>
    <dgm:cxn modelId="{A891287A-0BFA-4931-8687-86AA36F4EEB0}" type="presOf" srcId="{9DDA522F-E539-4577-BA6D-95A45F7AEB2C}" destId="{D17C7476-520E-4975-AD70-368DDB19E1DB}" srcOrd="0" destOrd="0" presId="urn:microsoft.com/office/officeart/2005/8/layout/vProcess5"/>
    <dgm:cxn modelId="{54865209-649E-406D-81F2-B9615D87DD79}" type="presOf" srcId="{97BA3374-9909-453F-8191-0DB6E0ECF76C}" destId="{1778545C-E079-4046-8280-A1FF728B5A92}" srcOrd="1" destOrd="0" presId="urn:microsoft.com/office/officeart/2005/8/layout/vProcess5"/>
    <dgm:cxn modelId="{FCBD2563-142C-4C35-9E24-C1887E580260}" srcId="{0B1A06ED-5875-47AF-A1A3-74D83380F52D}" destId="{97BA3374-9909-453F-8191-0DB6E0ECF76C}" srcOrd="3" destOrd="0" parTransId="{886D9952-006C-44F8-8F2C-6EBB329721CB}" sibTransId="{DB8ABDEB-E913-434B-B49E-9268520D7B15}"/>
    <dgm:cxn modelId="{0FABBC28-BB22-469C-ACB2-26975D7DEE88}" srcId="{0B1A06ED-5875-47AF-A1A3-74D83380F52D}" destId="{8BCCAEBE-07C7-4598-82C3-53B850CA2CCE}" srcOrd="0" destOrd="0" parTransId="{7F62C331-5ADD-46AC-9F8F-07ED8237D32D}" sibTransId="{9DDA522F-E539-4577-BA6D-95A45F7AEB2C}"/>
    <dgm:cxn modelId="{AB6E9F0E-0C2B-4D62-8F78-A2BA0FED0DA2}" type="presOf" srcId="{8A463E23-DD89-462E-913D-EC7A1765C5DA}" destId="{1778545C-E079-4046-8280-A1FF728B5A92}" srcOrd="1" destOrd="1" presId="urn:microsoft.com/office/officeart/2005/8/layout/vProcess5"/>
    <dgm:cxn modelId="{9A8439E8-649B-4B2E-A403-096ED37AF26B}" type="presOf" srcId="{8BCCAEBE-07C7-4598-82C3-53B850CA2CCE}" destId="{B7D8C7E4-F7C0-4557-8DD0-79E1FDB99E53}" srcOrd="1" destOrd="0" presId="urn:microsoft.com/office/officeart/2005/8/layout/vProcess5"/>
    <dgm:cxn modelId="{7B86F890-B34D-471E-BD26-7475D39E9ADF}" type="presOf" srcId="{8580E7C0-7A0B-4781-A8B7-A0C853B63726}" destId="{A1F5B32C-DB12-44E8-9A3C-E935AE568BB4}" srcOrd="0" destOrd="0" presId="urn:microsoft.com/office/officeart/2005/8/layout/vProcess5"/>
    <dgm:cxn modelId="{EF796A99-5DF8-4D52-8D65-7FE6D85912E7}" type="presOf" srcId="{94F3EECE-04DD-402D-B930-F836A3F190CC}" destId="{1A81E4D5-3A4C-45CB-B1C4-08DB11C8D82E}" srcOrd="1" destOrd="1" presId="urn:microsoft.com/office/officeart/2005/8/layout/vProcess5"/>
    <dgm:cxn modelId="{195A9343-C0A7-4631-B8E0-CB8CB87102D6}" type="presOf" srcId="{D08B5A82-0FDF-4DE0-A6D9-2913EE4657C8}" destId="{409EA454-68F7-4DFC-B251-F9539723BBB7}" srcOrd="0" destOrd="0" presId="urn:microsoft.com/office/officeart/2005/8/layout/vProcess5"/>
    <dgm:cxn modelId="{C31F7CA1-12C5-4A19-8A55-921042D1A553}" type="presOf" srcId="{94F3EECE-04DD-402D-B930-F836A3F190CC}" destId="{409EA454-68F7-4DFC-B251-F9539723BBB7}" srcOrd="0" destOrd="1" presId="urn:microsoft.com/office/officeart/2005/8/layout/vProcess5"/>
    <dgm:cxn modelId="{234C9BB7-8EF1-4DF9-B4B8-25F444559581}" type="presOf" srcId="{2F1AF2CE-CB8B-40CC-B0A2-3860478D4011}" destId="{B7550038-7C9B-4770-A396-A57328AD958E}" srcOrd="1" destOrd="0" presId="urn:microsoft.com/office/officeart/2005/8/layout/vProcess5"/>
    <dgm:cxn modelId="{5CED9922-D7C0-448A-96EF-82B3D057BEDB}" type="presOf" srcId="{8BCCAEBE-07C7-4598-82C3-53B850CA2CCE}" destId="{05BB23CC-FF21-4BD5-A22E-054EB0708B19}" srcOrd="0" destOrd="0" presId="urn:microsoft.com/office/officeart/2005/8/layout/vProcess5"/>
    <dgm:cxn modelId="{3935DB44-0FD3-4F5F-9F69-AC23856A8BDE}" type="presOf" srcId="{2F1AF2CE-CB8B-40CC-B0A2-3860478D4011}" destId="{D3FBC968-0610-4E56-8F23-45F1CD238321}" srcOrd="0" destOrd="0" presId="urn:microsoft.com/office/officeart/2005/8/layout/vProcess5"/>
    <dgm:cxn modelId="{F6C19412-D2DA-4B12-8041-C41278B1C630}" type="presOf" srcId="{BF75CE4A-1C17-4F61-9F71-8A0C3310D044}" destId="{0E9BBD2D-02D1-4AE3-B215-1F55A170D933}" srcOrd="0" destOrd="0" presId="urn:microsoft.com/office/officeart/2005/8/layout/vProcess5"/>
    <dgm:cxn modelId="{4ECD899B-7385-436A-B167-1AC9DC975518}" type="presOf" srcId="{0B1A06ED-5875-47AF-A1A3-74D83380F52D}" destId="{E447094F-B3C4-473E-BEED-D49A409DC6A5}" srcOrd="0" destOrd="0" presId="urn:microsoft.com/office/officeart/2005/8/layout/vProcess5"/>
    <dgm:cxn modelId="{6798F992-96F2-443C-9BAA-1817B0522C7E}" type="presOf" srcId="{AEC4CA84-F4E5-4DBF-A893-AC389033B685}" destId="{05BB23CC-FF21-4BD5-A22E-054EB0708B19}" srcOrd="0" destOrd="1" presId="urn:microsoft.com/office/officeart/2005/8/layout/vProcess5"/>
    <dgm:cxn modelId="{7A96C39C-B7B9-4023-873D-ACC324524A24}" type="presOf" srcId="{D08B5A82-0FDF-4DE0-A6D9-2913EE4657C8}" destId="{1A81E4D5-3A4C-45CB-B1C4-08DB11C8D82E}" srcOrd="1" destOrd="0" presId="urn:microsoft.com/office/officeart/2005/8/layout/vProcess5"/>
    <dgm:cxn modelId="{29684887-13E6-4B7D-A9EA-B1D0AC35CD76}" type="presOf" srcId="{99BDA5E2-236E-4E9D-9798-62BC8046A3DD}" destId="{D3FBC968-0610-4E56-8F23-45F1CD238321}" srcOrd="0" destOrd="1" presId="urn:microsoft.com/office/officeart/2005/8/layout/vProcess5"/>
    <dgm:cxn modelId="{E26D1723-F145-445A-8BAA-A1D7FB5E97C7}" srcId="{0B1A06ED-5875-47AF-A1A3-74D83380F52D}" destId="{2F1AF2CE-CB8B-40CC-B0A2-3860478D4011}" srcOrd="2" destOrd="0" parTransId="{84C5168C-9885-4281-B112-B5006A12F0EE}" sibTransId="{8580E7C0-7A0B-4781-A8B7-A0C853B63726}"/>
    <dgm:cxn modelId="{79900EC6-49D8-4605-B4F4-14D4579B37A1}" srcId="{97BA3374-9909-453F-8191-0DB6E0ECF76C}" destId="{8A463E23-DD89-462E-913D-EC7A1765C5DA}" srcOrd="0" destOrd="0" parTransId="{BB92F0D7-1E97-4773-A8C6-D2C4FBC8CD36}" sibTransId="{AD56035D-A4DD-4CAC-AFE7-5534FA8F1FE6}"/>
    <dgm:cxn modelId="{86AC8657-15F2-41BA-BCE4-77622D1288CC}" srcId="{8BCCAEBE-07C7-4598-82C3-53B850CA2CCE}" destId="{AEC4CA84-F4E5-4DBF-A893-AC389033B685}" srcOrd="0" destOrd="0" parTransId="{3CF09A79-1BB2-440B-A2F6-C767894A7742}" sibTransId="{E7148620-5FE9-49F3-AB40-D99CB5C4C974}"/>
    <dgm:cxn modelId="{BFD6C16C-3E01-42A3-9DE2-1A04D7518156}" type="presOf" srcId="{99BDA5E2-236E-4E9D-9798-62BC8046A3DD}" destId="{B7550038-7C9B-4770-A396-A57328AD958E}" srcOrd="1" destOrd="1" presId="urn:microsoft.com/office/officeart/2005/8/layout/vProcess5"/>
    <dgm:cxn modelId="{5C70C752-A7D6-4E7A-8A4A-204AE4567782}" type="presOf" srcId="{8A463E23-DD89-462E-913D-EC7A1765C5DA}" destId="{652ED58C-69D0-459C-958C-EC91FDB8DF35}" srcOrd="0" destOrd="1" presId="urn:microsoft.com/office/officeart/2005/8/layout/vProcess5"/>
    <dgm:cxn modelId="{93E7AEFE-9DB7-43BC-9EF3-696F30EB36E5}" srcId="{0B1A06ED-5875-47AF-A1A3-74D83380F52D}" destId="{D08B5A82-0FDF-4DE0-A6D9-2913EE4657C8}" srcOrd="1" destOrd="0" parTransId="{7547EA8F-C496-4553-89BD-166418848C0A}" sibTransId="{BF75CE4A-1C17-4F61-9F71-8A0C3310D044}"/>
    <dgm:cxn modelId="{064AEB35-15BB-49F1-89CA-3329DCCCD495}" type="presParOf" srcId="{E447094F-B3C4-473E-BEED-D49A409DC6A5}" destId="{9161C9D5-C619-4060-8496-F38B55A74846}" srcOrd="0" destOrd="0" presId="urn:microsoft.com/office/officeart/2005/8/layout/vProcess5"/>
    <dgm:cxn modelId="{DCA9EFD8-2921-4497-B1C0-4548EB9E55F2}" type="presParOf" srcId="{E447094F-B3C4-473E-BEED-D49A409DC6A5}" destId="{05BB23CC-FF21-4BD5-A22E-054EB0708B19}" srcOrd="1" destOrd="0" presId="urn:microsoft.com/office/officeart/2005/8/layout/vProcess5"/>
    <dgm:cxn modelId="{57DE8E93-EAED-46FE-BC40-FD827FA46B28}" type="presParOf" srcId="{E447094F-B3C4-473E-BEED-D49A409DC6A5}" destId="{409EA454-68F7-4DFC-B251-F9539723BBB7}" srcOrd="2" destOrd="0" presId="urn:microsoft.com/office/officeart/2005/8/layout/vProcess5"/>
    <dgm:cxn modelId="{5D788076-FA8D-42B7-9131-F44270107F37}" type="presParOf" srcId="{E447094F-B3C4-473E-BEED-D49A409DC6A5}" destId="{D3FBC968-0610-4E56-8F23-45F1CD238321}" srcOrd="3" destOrd="0" presId="urn:microsoft.com/office/officeart/2005/8/layout/vProcess5"/>
    <dgm:cxn modelId="{4074E0AB-4786-4228-835D-D789480B58CA}" type="presParOf" srcId="{E447094F-B3C4-473E-BEED-D49A409DC6A5}" destId="{652ED58C-69D0-459C-958C-EC91FDB8DF35}" srcOrd="4" destOrd="0" presId="urn:microsoft.com/office/officeart/2005/8/layout/vProcess5"/>
    <dgm:cxn modelId="{D5F027C2-BB64-44C5-B89D-E01C0D74ABEC}" type="presParOf" srcId="{E447094F-B3C4-473E-BEED-D49A409DC6A5}" destId="{D17C7476-520E-4975-AD70-368DDB19E1DB}" srcOrd="5" destOrd="0" presId="urn:microsoft.com/office/officeart/2005/8/layout/vProcess5"/>
    <dgm:cxn modelId="{1ECBF2CF-9B87-48B3-9DA3-13D292BEA045}" type="presParOf" srcId="{E447094F-B3C4-473E-BEED-D49A409DC6A5}" destId="{0E9BBD2D-02D1-4AE3-B215-1F55A170D933}" srcOrd="6" destOrd="0" presId="urn:microsoft.com/office/officeart/2005/8/layout/vProcess5"/>
    <dgm:cxn modelId="{6793D31A-9466-4EBF-8D56-CC291C20AE58}" type="presParOf" srcId="{E447094F-B3C4-473E-BEED-D49A409DC6A5}" destId="{A1F5B32C-DB12-44E8-9A3C-E935AE568BB4}" srcOrd="7" destOrd="0" presId="urn:microsoft.com/office/officeart/2005/8/layout/vProcess5"/>
    <dgm:cxn modelId="{A951E5CA-1F36-4785-B036-3DF6B6559179}" type="presParOf" srcId="{E447094F-B3C4-473E-BEED-D49A409DC6A5}" destId="{B7D8C7E4-F7C0-4557-8DD0-79E1FDB99E53}" srcOrd="8" destOrd="0" presId="urn:microsoft.com/office/officeart/2005/8/layout/vProcess5"/>
    <dgm:cxn modelId="{5CA55C57-6A3B-4031-90D0-44DD1C8FBE16}" type="presParOf" srcId="{E447094F-B3C4-473E-BEED-D49A409DC6A5}" destId="{1A81E4D5-3A4C-45CB-B1C4-08DB11C8D82E}" srcOrd="9" destOrd="0" presId="urn:microsoft.com/office/officeart/2005/8/layout/vProcess5"/>
    <dgm:cxn modelId="{7923502E-F0AF-49F3-9211-103105143F11}" type="presParOf" srcId="{E447094F-B3C4-473E-BEED-D49A409DC6A5}" destId="{B7550038-7C9B-4770-A396-A57328AD958E}" srcOrd="10" destOrd="0" presId="urn:microsoft.com/office/officeart/2005/8/layout/vProcess5"/>
    <dgm:cxn modelId="{ED904738-211B-4F1A-A87B-56BBF3B2ABB2}" type="presParOf" srcId="{E447094F-B3C4-473E-BEED-D49A409DC6A5}" destId="{1778545C-E079-4046-8280-A1FF728B5A9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EF19AA-6C39-4C99-9F2D-4A0CFA5F617D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60462EF-A3B4-4C9E-9ECC-AF4A985BEA99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prstDash val="solid"/>
              </a:ln>
              <a:effectLst/>
            </a:rPr>
            <a:t>Knowledge generation</a:t>
          </a:r>
          <a:endParaRPr lang="en-US" b="0" cap="none" spc="0" dirty="0">
            <a:ln w="18415" cmpd="sng">
              <a:prstDash val="solid"/>
            </a:ln>
            <a:effectLst/>
          </a:endParaRPr>
        </a:p>
      </dgm:t>
    </dgm:pt>
    <dgm:pt modelId="{FCB32845-11CA-4BAB-87BA-C81DFD66E945}" type="parTrans" cxnId="{BFF7887D-AA3A-4C18-84A0-B619EBB67AC7}">
      <dgm:prSet/>
      <dgm:spPr/>
      <dgm:t>
        <a:bodyPr/>
        <a:lstStyle/>
        <a:p>
          <a:endParaRPr lang="en-US"/>
        </a:p>
      </dgm:t>
    </dgm:pt>
    <dgm:pt modelId="{089A916A-502C-4DC1-BC74-A2D4A0439DCB}" type="sibTrans" cxnId="{BFF7887D-AA3A-4C18-84A0-B619EBB67AC7}">
      <dgm:prSet/>
      <dgm:spPr/>
      <dgm:t>
        <a:bodyPr/>
        <a:lstStyle/>
        <a:p>
          <a:endParaRPr lang="en-US"/>
        </a:p>
      </dgm:t>
    </dgm:pt>
    <dgm:pt modelId="{2EF75DCA-A7C5-4985-A301-4B9A12C7EAB3}">
      <dgm:prSet phldrT="[Text]"/>
      <dgm:spPr/>
      <dgm:t>
        <a:bodyPr/>
        <a:lstStyle/>
        <a:p>
          <a:r>
            <a:rPr lang="en-US" dirty="0" smtClean="0"/>
            <a:t>Corridor Performance metrics</a:t>
          </a:r>
          <a:endParaRPr lang="en-US" dirty="0"/>
        </a:p>
      </dgm:t>
    </dgm:pt>
    <dgm:pt modelId="{ED5C912E-CDE5-4244-873B-28EBB7ADE895}" type="parTrans" cxnId="{8D8215CC-DD4E-4E62-BA81-684855971C7C}">
      <dgm:prSet/>
      <dgm:spPr/>
      <dgm:t>
        <a:bodyPr/>
        <a:lstStyle/>
        <a:p>
          <a:endParaRPr lang="en-US"/>
        </a:p>
      </dgm:t>
    </dgm:pt>
    <dgm:pt modelId="{50B90855-F7FB-43A9-8EF5-E3E76EC6A008}" type="sibTrans" cxnId="{8D8215CC-DD4E-4E62-BA81-684855971C7C}">
      <dgm:prSet/>
      <dgm:spPr/>
      <dgm:t>
        <a:bodyPr/>
        <a:lstStyle/>
        <a:p>
          <a:endParaRPr lang="en-US"/>
        </a:p>
      </dgm:t>
    </dgm:pt>
    <dgm:pt modelId="{974326D6-1D6A-4A5A-9DBC-A4D6244F0236}">
      <dgm:prSet phldrT="[Text]"/>
      <dgm:spPr/>
      <dgm:t>
        <a:bodyPr/>
        <a:lstStyle/>
        <a:p>
          <a:r>
            <a:rPr lang="en-US" b="0" cap="none" spc="0" smtClean="0">
              <a:ln w="18415" cmpd="sng">
                <a:prstDash val="solid"/>
              </a:ln>
              <a:effectLst/>
            </a:rPr>
            <a:t>Knowledge application</a:t>
          </a:r>
          <a:endParaRPr lang="en-US" b="0" cap="none" spc="0" dirty="0">
            <a:ln w="18415" cmpd="sng">
              <a:prstDash val="solid"/>
            </a:ln>
            <a:effectLst/>
          </a:endParaRPr>
        </a:p>
      </dgm:t>
    </dgm:pt>
    <dgm:pt modelId="{9AE82BE4-B35B-45F2-9061-6C3C609CED01}" type="parTrans" cxnId="{35AC4E2A-5B6A-4620-8701-E9C5D2850908}">
      <dgm:prSet/>
      <dgm:spPr/>
      <dgm:t>
        <a:bodyPr/>
        <a:lstStyle/>
        <a:p>
          <a:endParaRPr lang="en-US"/>
        </a:p>
      </dgm:t>
    </dgm:pt>
    <dgm:pt modelId="{5744D88D-F5E1-44FC-ACCC-D4468FCAD2BF}" type="sibTrans" cxnId="{35AC4E2A-5B6A-4620-8701-E9C5D2850908}">
      <dgm:prSet/>
      <dgm:spPr/>
      <dgm:t>
        <a:bodyPr/>
        <a:lstStyle/>
        <a:p>
          <a:endParaRPr lang="en-US"/>
        </a:p>
      </dgm:t>
    </dgm:pt>
    <dgm:pt modelId="{5850A39E-8DE5-4868-8058-D59DC6B03EBD}">
      <dgm:prSet phldrT="[Text]"/>
      <dgm:spPr/>
      <dgm:t>
        <a:bodyPr/>
        <a:lstStyle/>
        <a:p>
          <a:r>
            <a:rPr lang="en-US" dirty="0" smtClean="0"/>
            <a:t>Corridor logistics (Trade agenda, Nodes, Modes)</a:t>
          </a:r>
          <a:endParaRPr lang="en-US" dirty="0"/>
        </a:p>
      </dgm:t>
    </dgm:pt>
    <dgm:pt modelId="{8A12D240-E5BD-42F0-B9A1-C9FE1CCD1B82}" type="parTrans" cxnId="{C4F94546-0608-4259-8FC3-03D89D6B26B9}">
      <dgm:prSet/>
      <dgm:spPr/>
      <dgm:t>
        <a:bodyPr/>
        <a:lstStyle/>
        <a:p>
          <a:endParaRPr lang="en-US"/>
        </a:p>
      </dgm:t>
    </dgm:pt>
    <dgm:pt modelId="{98467669-679A-45A0-9EF7-C2CBDF005F2E}" type="sibTrans" cxnId="{C4F94546-0608-4259-8FC3-03D89D6B26B9}">
      <dgm:prSet/>
      <dgm:spPr/>
      <dgm:t>
        <a:bodyPr/>
        <a:lstStyle/>
        <a:p>
          <a:endParaRPr lang="en-US"/>
        </a:p>
      </dgm:t>
    </dgm:pt>
    <dgm:pt modelId="{141D984B-4DC1-4FDD-B735-809A6CD0EE00}">
      <dgm:prSet phldrT="[Text]"/>
      <dgm:spPr/>
      <dgm:t>
        <a:bodyPr/>
        <a:lstStyle/>
        <a:p>
          <a:r>
            <a:rPr lang="en-US" b="0" cap="none" spc="0" dirty="0" smtClean="0">
              <a:ln w="18415" cmpd="sng">
                <a:prstDash val="solid"/>
              </a:ln>
              <a:effectLst/>
            </a:rPr>
            <a:t>Knowledge sharing</a:t>
          </a:r>
          <a:endParaRPr lang="en-US" b="0" cap="none" spc="0" dirty="0">
            <a:ln w="18415" cmpd="sng">
              <a:prstDash val="solid"/>
            </a:ln>
            <a:effectLst/>
          </a:endParaRPr>
        </a:p>
      </dgm:t>
    </dgm:pt>
    <dgm:pt modelId="{DFD1ED76-4D2E-42BA-8D7F-4C8A086F487F}" type="parTrans" cxnId="{B4067E92-7ECE-4F34-83E4-FE3956CA6575}">
      <dgm:prSet/>
      <dgm:spPr/>
      <dgm:t>
        <a:bodyPr/>
        <a:lstStyle/>
        <a:p>
          <a:endParaRPr lang="en-US"/>
        </a:p>
      </dgm:t>
    </dgm:pt>
    <dgm:pt modelId="{3A233647-6F6E-4B97-B435-3A34CF644372}" type="sibTrans" cxnId="{B4067E92-7ECE-4F34-83E4-FE3956CA6575}">
      <dgm:prSet/>
      <dgm:spPr/>
      <dgm:t>
        <a:bodyPr/>
        <a:lstStyle/>
        <a:p>
          <a:endParaRPr lang="en-US"/>
        </a:p>
      </dgm:t>
    </dgm:pt>
    <dgm:pt modelId="{8512EAA6-616C-4566-BF82-E9A664FDBE5B}">
      <dgm:prSet phldrT="[Text]"/>
      <dgm:spPr/>
      <dgm:t>
        <a:bodyPr/>
        <a:lstStyle/>
        <a:p>
          <a:r>
            <a:rPr lang="en-US" dirty="0" smtClean="0"/>
            <a:t>Coordination Corridors, RECs, developments partners</a:t>
          </a:r>
          <a:endParaRPr lang="en-US" dirty="0"/>
        </a:p>
      </dgm:t>
    </dgm:pt>
    <dgm:pt modelId="{9B118670-1CD2-4B3A-A000-CF3CD682B3B2}" type="parTrans" cxnId="{C9556059-81BC-4258-98CB-C1F1C9021398}">
      <dgm:prSet/>
      <dgm:spPr/>
      <dgm:t>
        <a:bodyPr/>
        <a:lstStyle/>
        <a:p>
          <a:endParaRPr lang="en-US"/>
        </a:p>
      </dgm:t>
    </dgm:pt>
    <dgm:pt modelId="{C9EC49E1-EF8F-4131-A91F-B51854685704}" type="sibTrans" cxnId="{C9556059-81BC-4258-98CB-C1F1C9021398}">
      <dgm:prSet/>
      <dgm:spPr/>
      <dgm:t>
        <a:bodyPr/>
        <a:lstStyle/>
        <a:p>
          <a:endParaRPr lang="en-US"/>
        </a:p>
      </dgm:t>
    </dgm:pt>
    <dgm:pt modelId="{1C579F82-A6E2-4E0F-8872-B48F3D6A450F}">
      <dgm:prSet phldrT="[Text]"/>
      <dgm:spPr/>
      <dgm:t>
        <a:bodyPr/>
        <a:lstStyle/>
        <a:p>
          <a:r>
            <a:rPr lang="en-US" dirty="0" smtClean="0"/>
            <a:t>Cooperation</a:t>
          </a:r>
          <a:endParaRPr lang="en-US" dirty="0"/>
        </a:p>
      </dgm:t>
    </dgm:pt>
    <dgm:pt modelId="{43153B59-CB8A-4774-A19E-DD6F75565F23}" type="parTrans" cxnId="{074EA7DE-0187-49C2-A0D1-825E2D120286}">
      <dgm:prSet/>
      <dgm:spPr/>
      <dgm:t>
        <a:bodyPr/>
        <a:lstStyle/>
        <a:p>
          <a:endParaRPr lang="en-US"/>
        </a:p>
      </dgm:t>
    </dgm:pt>
    <dgm:pt modelId="{599B63A8-0701-46F4-91EF-7E1E07C46F77}" type="sibTrans" cxnId="{074EA7DE-0187-49C2-A0D1-825E2D120286}">
      <dgm:prSet/>
      <dgm:spPr/>
      <dgm:t>
        <a:bodyPr/>
        <a:lstStyle/>
        <a:p>
          <a:endParaRPr lang="en-US"/>
        </a:p>
      </dgm:t>
    </dgm:pt>
    <dgm:pt modelId="{4059E0E9-B980-420C-8D36-84C5191CCEA3}">
      <dgm:prSet phldrT="[Text]"/>
      <dgm:spPr/>
      <dgm:t>
        <a:bodyPr/>
        <a:lstStyle/>
        <a:p>
          <a:r>
            <a:rPr lang="en-US" dirty="0" smtClean="0"/>
            <a:t>Think tank</a:t>
          </a:r>
          <a:endParaRPr lang="en-US" dirty="0"/>
        </a:p>
      </dgm:t>
    </dgm:pt>
    <dgm:pt modelId="{7357C6DB-E3B5-4948-B354-F7D101B1A945}" type="parTrans" cxnId="{DD0478DF-FB94-4BA4-9CB1-E172EA276A96}">
      <dgm:prSet/>
      <dgm:spPr/>
      <dgm:t>
        <a:bodyPr/>
        <a:lstStyle/>
        <a:p>
          <a:endParaRPr lang="en-US"/>
        </a:p>
      </dgm:t>
    </dgm:pt>
    <dgm:pt modelId="{E1F47D63-0431-46B0-9C02-E5DF833FD3F9}" type="sibTrans" cxnId="{DD0478DF-FB94-4BA4-9CB1-E172EA276A96}">
      <dgm:prSet/>
      <dgm:spPr/>
      <dgm:t>
        <a:bodyPr/>
        <a:lstStyle/>
        <a:p>
          <a:endParaRPr lang="en-US"/>
        </a:p>
      </dgm:t>
    </dgm:pt>
    <dgm:pt modelId="{33FBA1B5-C07A-4016-B32B-AF894A6D902C}">
      <dgm:prSet phldrT="[Text]"/>
      <dgm:spPr/>
      <dgm:t>
        <a:bodyPr/>
        <a:lstStyle/>
        <a:p>
          <a:r>
            <a:rPr lang="en-US" dirty="0" smtClean="0"/>
            <a:t>Intra-regional logistics (Rural logistics, Small scale cross border trade)</a:t>
          </a:r>
          <a:endParaRPr lang="en-US" dirty="0"/>
        </a:p>
      </dgm:t>
    </dgm:pt>
    <dgm:pt modelId="{677E79EE-E5D4-4934-9B6F-591A1E59D3CE}" type="parTrans" cxnId="{EAB472AC-E3E9-4DB0-A199-E5D6B0AF37E4}">
      <dgm:prSet/>
      <dgm:spPr/>
      <dgm:t>
        <a:bodyPr/>
        <a:lstStyle/>
        <a:p>
          <a:endParaRPr lang="en-US"/>
        </a:p>
      </dgm:t>
    </dgm:pt>
    <dgm:pt modelId="{AC81788F-2F03-46A3-AA0C-04A5D898BAE8}" type="sibTrans" cxnId="{EAB472AC-E3E9-4DB0-A199-E5D6B0AF37E4}">
      <dgm:prSet/>
      <dgm:spPr/>
      <dgm:t>
        <a:bodyPr/>
        <a:lstStyle/>
        <a:p>
          <a:endParaRPr lang="en-US"/>
        </a:p>
      </dgm:t>
    </dgm:pt>
    <dgm:pt modelId="{EB2CEFA1-5DBC-4825-A26B-BBDE9B511293}" type="pres">
      <dgm:prSet presAssocID="{0AEF19AA-6C39-4C99-9F2D-4A0CFA5F61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35AC69-E70D-4848-8EDF-D5FF7ED948F1}" type="pres">
      <dgm:prSet presAssocID="{160462EF-A3B4-4C9E-9ECC-AF4A985BEA99}" presName="compNode" presStyleCnt="0"/>
      <dgm:spPr/>
      <dgm:t>
        <a:bodyPr/>
        <a:lstStyle/>
        <a:p>
          <a:endParaRPr lang="en-US"/>
        </a:p>
      </dgm:t>
    </dgm:pt>
    <dgm:pt modelId="{49B5BEB1-5A3F-4E5A-AC20-88571350D3A4}" type="pres">
      <dgm:prSet presAssocID="{160462EF-A3B4-4C9E-9ECC-AF4A985BEA99}" presName="aNode" presStyleLbl="bgShp" presStyleIdx="0" presStyleCnt="3"/>
      <dgm:spPr/>
      <dgm:t>
        <a:bodyPr/>
        <a:lstStyle/>
        <a:p>
          <a:endParaRPr lang="en-US"/>
        </a:p>
      </dgm:t>
    </dgm:pt>
    <dgm:pt modelId="{5D233684-71D8-443A-A5E4-2DE05A091AA4}" type="pres">
      <dgm:prSet presAssocID="{160462EF-A3B4-4C9E-9ECC-AF4A985BEA99}" presName="textNode" presStyleLbl="bgShp" presStyleIdx="0" presStyleCnt="3"/>
      <dgm:spPr/>
      <dgm:t>
        <a:bodyPr/>
        <a:lstStyle/>
        <a:p>
          <a:endParaRPr lang="en-US"/>
        </a:p>
      </dgm:t>
    </dgm:pt>
    <dgm:pt modelId="{91092560-AD83-44BD-9998-BA8CDF0A4D67}" type="pres">
      <dgm:prSet presAssocID="{160462EF-A3B4-4C9E-9ECC-AF4A985BEA99}" presName="compChildNode" presStyleCnt="0"/>
      <dgm:spPr/>
      <dgm:t>
        <a:bodyPr/>
        <a:lstStyle/>
        <a:p>
          <a:endParaRPr lang="en-US"/>
        </a:p>
      </dgm:t>
    </dgm:pt>
    <dgm:pt modelId="{658F0893-A987-4B13-BDEA-970C82DFD519}" type="pres">
      <dgm:prSet presAssocID="{160462EF-A3B4-4C9E-9ECC-AF4A985BEA99}" presName="theInnerList" presStyleCnt="0"/>
      <dgm:spPr/>
      <dgm:t>
        <a:bodyPr/>
        <a:lstStyle/>
        <a:p>
          <a:endParaRPr lang="en-US"/>
        </a:p>
      </dgm:t>
    </dgm:pt>
    <dgm:pt modelId="{082CFC90-7ABA-45C7-A01F-C18F8C3CDABB}" type="pres">
      <dgm:prSet presAssocID="{2EF75DCA-A7C5-4985-A301-4B9A12C7EAB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F79C1-63E3-42A0-AF3B-52FC1C6D40A7}" type="pres">
      <dgm:prSet presAssocID="{2EF75DCA-A7C5-4985-A301-4B9A12C7EAB3}" presName="aSpace2" presStyleCnt="0"/>
      <dgm:spPr/>
      <dgm:t>
        <a:bodyPr/>
        <a:lstStyle/>
        <a:p>
          <a:endParaRPr lang="en-US"/>
        </a:p>
      </dgm:t>
    </dgm:pt>
    <dgm:pt modelId="{ABC66AA1-7EF9-4CB5-9E3F-C86B94ED5080}" type="pres">
      <dgm:prSet presAssocID="{4059E0E9-B980-420C-8D36-84C5191CCEA3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529DD-5515-41A0-BCB6-CB471F82C21F}" type="pres">
      <dgm:prSet presAssocID="{160462EF-A3B4-4C9E-9ECC-AF4A985BEA99}" presName="aSpace" presStyleCnt="0"/>
      <dgm:spPr/>
      <dgm:t>
        <a:bodyPr/>
        <a:lstStyle/>
        <a:p>
          <a:endParaRPr lang="en-US"/>
        </a:p>
      </dgm:t>
    </dgm:pt>
    <dgm:pt modelId="{C21879ED-5187-4B7A-ABDB-49190EE6109D}" type="pres">
      <dgm:prSet presAssocID="{141D984B-4DC1-4FDD-B735-809A6CD0EE00}" presName="compNode" presStyleCnt="0"/>
      <dgm:spPr/>
      <dgm:t>
        <a:bodyPr/>
        <a:lstStyle/>
        <a:p>
          <a:endParaRPr lang="en-US"/>
        </a:p>
      </dgm:t>
    </dgm:pt>
    <dgm:pt modelId="{8D6F9903-9D86-4729-9338-8E8A59824B67}" type="pres">
      <dgm:prSet presAssocID="{141D984B-4DC1-4FDD-B735-809A6CD0EE00}" presName="aNode" presStyleLbl="bgShp" presStyleIdx="1" presStyleCnt="3"/>
      <dgm:spPr/>
      <dgm:t>
        <a:bodyPr/>
        <a:lstStyle/>
        <a:p>
          <a:endParaRPr lang="en-US"/>
        </a:p>
      </dgm:t>
    </dgm:pt>
    <dgm:pt modelId="{5D294842-A89B-4F9E-9A41-01A3E5CF5D87}" type="pres">
      <dgm:prSet presAssocID="{141D984B-4DC1-4FDD-B735-809A6CD0EE00}" presName="textNode" presStyleLbl="bgShp" presStyleIdx="1" presStyleCnt="3"/>
      <dgm:spPr/>
      <dgm:t>
        <a:bodyPr/>
        <a:lstStyle/>
        <a:p>
          <a:endParaRPr lang="en-US"/>
        </a:p>
      </dgm:t>
    </dgm:pt>
    <dgm:pt modelId="{8D31A71A-E3CE-45C1-B450-D070702824AB}" type="pres">
      <dgm:prSet presAssocID="{141D984B-4DC1-4FDD-B735-809A6CD0EE00}" presName="compChildNode" presStyleCnt="0"/>
      <dgm:spPr/>
      <dgm:t>
        <a:bodyPr/>
        <a:lstStyle/>
        <a:p>
          <a:endParaRPr lang="en-US"/>
        </a:p>
      </dgm:t>
    </dgm:pt>
    <dgm:pt modelId="{614FA7F5-BCDE-4D28-B2C0-35FA450C4AD9}" type="pres">
      <dgm:prSet presAssocID="{141D984B-4DC1-4FDD-B735-809A6CD0EE00}" presName="theInnerList" presStyleCnt="0"/>
      <dgm:spPr/>
      <dgm:t>
        <a:bodyPr/>
        <a:lstStyle/>
        <a:p>
          <a:endParaRPr lang="en-US"/>
        </a:p>
      </dgm:t>
    </dgm:pt>
    <dgm:pt modelId="{45515654-0DE5-465F-925B-9DB662CC4F40}" type="pres">
      <dgm:prSet presAssocID="{8512EAA6-616C-4566-BF82-E9A664FDBE5B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0CF86-B5EE-45D7-A638-5143FFA7306B}" type="pres">
      <dgm:prSet presAssocID="{8512EAA6-616C-4566-BF82-E9A664FDBE5B}" presName="aSpace2" presStyleCnt="0"/>
      <dgm:spPr/>
      <dgm:t>
        <a:bodyPr/>
        <a:lstStyle/>
        <a:p>
          <a:endParaRPr lang="en-US"/>
        </a:p>
      </dgm:t>
    </dgm:pt>
    <dgm:pt modelId="{E624F827-7ACE-4EB3-BA3F-65E22AC12DEF}" type="pres">
      <dgm:prSet presAssocID="{1C579F82-A6E2-4E0F-8872-B48F3D6A450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92BBC-3004-49A2-8F7C-C247592F3C26}" type="pres">
      <dgm:prSet presAssocID="{141D984B-4DC1-4FDD-B735-809A6CD0EE00}" presName="aSpace" presStyleCnt="0"/>
      <dgm:spPr/>
      <dgm:t>
        <a:bodyPr/>
        <a:lstStyle/>
        <a:p>
          <a:endParaRPr lang="en-US"/>
        </a:p>
      </dgm:t>
    </dgm:pt>
    <dgm:pt modelId="{321770FB-7778-461C-9AC1-4C9AE552B1BA}" type="pres">
      <dgm:prSet presAssocID="{974326D6-1D6A-4A5A-9DBC-A4D6244F0236}" presName="compNode" presStyleCnt="0"/>
      <dgm:spPr/>
      <dgm:t>
        <a:bodyPr/>
        <a:lstStyle/>
        <a:p>
          <a:endParaRPr lang="en-US"/>
        </a:p>
      </dgm:t>
    </dgm:pt>
    <dgm:pt modelId="{3BE20CC6-276C-44E7-BF0B-96CC3E455188}" type="pres">
      <dgm:prSet presAssocID="{974326D6-1D6A-4A5A-9DBC-A4D6244F0236}" presName="aNode" presStyleLbl="bgShp" presStyleIdx="2" presStyleCnt="3"/>
      <dgm:spPr/>
      <dgm:t>
        <a:bodyPr/>
        <a:lstStyle/>
        <a:p>
          <a:endParaRPr lang="en-US"/>
        </a:p>
      </dgm:t>
    </dgm:pt>
    <dgm:pt modelId="{4CD8EC1A-21ED-42B7-9068-85F0A7EC28AC}" type="pres">
      <dgm:prSet presAssocID="{974326D6-1D6A-4A5A-9DBC-A4D6244F0236}" presName="textNode" presStyleLbl="bgShp" presStyleIdx="2" presStyleCnt="3"/>
      <dgm:spPr/>
      <dgm:t>
        <a:bodyPr/>
        <a:lstStyle/>
        <a:p>
          <a:endParaRPr lang="en-US"/>
        </a:p>
      </dgm:t>
    </dgm:pt>
    <dgm:pt modelId="{9A1AF61B-EE7B-4CDD-AC6B-9AC2F397F3AE}" type="pres">
      <dgm:prSet presAssocID="{974326D6-1D6A-4A5A-9DBC-A4D6244F0236}" presName="compChildNode" presStyleCnt="0"/>
      <dgm:spPr/>
      <dgm:t>
        <a:bodyPr/>
        <a:lstStyle/>
        <a:p>
          <a:endParaRPr lang="en-US"/>
        </a:p>
      </dgm:t>
    </dgm:pt>
    <dgm:pt modelId="{E439A846-0A31-4E3A-814E-534280EDBFB0}" type="pres">
      <dgm:prSet presAssocID="{974326D6-1D6A-4A5A-9DBC-A4D6244F0236}" presName="theInnerList" presStyleCnt="0"/>
      <dgm:spPr/>
      <dgm:t>
        <a:bodyPr/>
        <a:lstStyle/>
        <a:p>
          <a:endParaRPr lang="en-US"/>
        </a:p>
      </dgm:t>
    </dgm:pt>
    <dgm:pt modelId="{5568FE6D-208A-4006-9E80-D45A394A2E4A}" type="pres">
      <dgm:prSet presAssocID="{5850A39E-8DE5-4868-8058-D59DC6B03EB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BD7C4-4F7C-449D-892C-316EA7C46B2F}" type="pres">
      <dgm:prSet presAssocID="{5850A39E-8DE5-4868-8058-D59DC6B03EBD}" presName="aSpace2" presStyleCnt="0"/>
      <dgm:spPr/>
      <dgm:t>
        <a:bodyPr/>
        <a:lstStyle/>
        <a:p>
          <a:endParaRPr lang="en-US"/>
        </a:p>
      </dgm:t>
    </dgm:pt>
    <dgm:pt modelId="{B010BEEF-C047-42EF-B80E-B6A43F59F10E}" type="pres">
      <dgm:prSet presAssocID="{33FBA1B5-C07A-4016-B32B-AF894A6D902C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0F2DF5-2409-48DD-9DE0-A9727B354DEA}" type="presOf" srcId="{1C579F82-A6E2-4E0F-8872-B48F3D6A450F}" destId="{E624F827-7ACE-4EB3-BA3F-65E22AC12DEF}" srcOrd="0" destOrd="0" presId="urn:microsoft.com/office/officeart/2005/8/layout/lProcess2"/>
    <dgm:cxn modelId="{C9556059-81BC-4258-98CB-C1F1C9021398}" srcId="{141D984B-4DC1-4FDD-B735-809A6CD0EE00}" destId="{8512EAA6-616C-4566-BF82-E9A664FDBE5B}" srcOrd="0" destOrd="0" parTransId="{9B118670-1CD2-4B3A-A000-CF3CD682B3B2}" sibTransId="{C9EC49E1-EF8F-4131-A91F-B51854685704}"/>
    <dgm:cxn modelId="{EAB472AC-E3E9-4DB0-A199-E5D6B0AF37E4}" srcId="{974326D6-1D6A-4A5A-9DBC-A4D6244F0236}" destId="{33FBA1B5-C07A-4016-B32B-AF894A6D902C}" srcOrd="1" destOrd="0" parTransId="{677E79EE-E5D4-4934-9B6F-591A1E59D3CE}" sibTransId="{AC81788F-2F03-46A3-AA0C-04A5D898BAE8}"/>
    <dgm:cxn modelId="{8D8215CC-DD4E-4E62-BA81-684855971C7C}" srcId="{160462EF-A3B4-4C9E-9ECC-AF4A985BEA99}" destId="{2EF75DCA-A7C5-4985-A301-4B9A12C7EAB3}" srcOrd="0" destOrd="0" parTransId="{ED5C912E-CDE5-4244-873B-28EBB7ADE895}" sibTransId="{50B90855-F7FB-43A9-8EF5-E3E76EC6A008}"/>
    <dgm:cxn modelId="{074EA7DE-0187-49C2-A0D1-825E2D120286}" srcId="{141D984B-4DC1-4FDD-B735-809A6CD0EE00}" destId="{1C579F82-A6E2-4E0F-8872-B48F3D6A450F}" srcOrd="1" destOrd="0" parTransId="{43153B59-CB8A-4774-A19E-DD6F75565F23}" sibTransId="{599B63A8-0701-46F4-91EF-7E1E07C46F77}"/>
    <dgm:cxn modelId="{0B5BF6B2-3334-4D4F-8263-84D95D473F20}" type="presOf" srcId="{974326D6-1D6A-4A5A-9DBC-A4D6244F0236}" destId="{3BE20CC6-276C-44E7-BF0B-96CC3E455188}" srcOrd="0" destOrd="0" presId="urn:microsoft.com/office/officeart/2005/8/layout/lProcess2"/>
    <dgm:cxn modelId="{4AAE67E0-D40E-4561-924D-5427703F290B}" type="presOf" srcId="{0AEF19AA-6C39-4C99-9F2D-4A0CFA5F617D}" destId="{EB2CEFA1-5DBC-4825-A26B-BBDE9B511293}" srcOrd="0" destOrd="0" presId="urn:microsoft.com/office/officeart/2005/8/layout/lProcess2"/>
    <dgm:cxn modelId="{21B4B364-9D4A-42CD-AD26-BD2388BE698C}" type="presOf" srcId="{141D984B-4DC1-4FDD-B735-809A6CD0EE00}" destId="{8D6F9903-9D86-4729-9338-8E8A59824B67}" srcOrd="0" destOrd="0" presId="urn:microsoft.com/office/officeart/2005/8/layout/lProcess2"/>
    <dgm:cxn modelId="{35AC4E2A-5B6A-4620-8701-E9C5D2850908}" srcId="{0AEF19AA-6C39-4C99-9F2D-4A0CFA5F617D}" destId="{974326D6-1D6A-4A5A-9DBC-A4D6244F0236}" srcOrd="2" destOrd="0" parTransId="{9AE82BE4-B35B-45F2-9061-6C3C609CED01}" sibTransId="{5744D88D-F5E1-44FC-ACCC-D4468FCAD2BF}"/>
    <dgm:cxn modelId="{C4F94546-0608-4259-8FC3-03D89D6B26B9}" srcId="{974326D6-1D6A-4A5A-9DBC-A4D6244F0236}" destId="{5850A39E-8DE5-4868-8058-D59DC6B03EBD}" srcOrd="0" destOrd="0" parTransId="{8A12D240-E5BD-42F0-B9A1-C9FE1CCD1B82}" sibTransId="{98467669-679A-45A0-9EF7-C2CBDF005F2E}"/>
    <dgm:cxn modelId="{85101FAB-2182-48AC-8F7E-C52BEE03A1E3}" type="presOf" srcId="{8512EAA6-616C-4566-BF82-E9A664FDBE5B}" destId="{45515654-0DE5-465F-925B-9DB662CC4F40}" srcOrd="0" destOrd="0" presId="urn:microsoft.com/office/officeart/2005/8/layout/lProcess2"/>
    <dgm:cxn modelId="{DD0478DF-FB94-4BA4-9CB1-E172EA276A96}" srcId="{160462EF-A3B4-4C9E-9ECC-AF4A985BEA99}" destId="{4059E0E9-B980-420C-8D36-84C5191CCEA3}" srcOrd="1" destOrd="0" parTransId="{7357C6DB-E3B5-4948-B354-F7D101B1A945}" sibTransId="{E1F47D63-0431-46B0-9C02-E5DF833FD3F9}"/>
    <dgm:cxn modelId="{BFF7887D-AA3A-4C18-84A0-B619EBB67AC7}" srcId="{0AEF19AA-6C39-4C99-9F2D-4A0CFA5F617D}" destId="{160462EF-A3B4-4C9E-9ECC-AF4A985BEA99}" srcOrd="0" destOrd="0" parTransId="{FCB32845-11CA-4BAB-87BA-C81DFD66E945}" sibTransId="{089A916A-502C-4DC1-BC74-A2D4A0439DCB}"/>
    <dgm:cxn modelId="{6AFDEF73-FD6E-4772-970B-389F4A8DEC2E}" type="presOf" srcId="{5850A39E-8DE5-4868-8058-D59DC6B03EBD}" destId="{5568FE6D-208A-4006-9E80-D45A394A2E4A}" srcOrd="0" destOrd="0" presId="urn:microsoft.com/office/officeart/2005/8/layout/lProcess2"/>
    <dgm:cxn modelId="{B4067E92-7ECE-4F34-83E4-FE3956CA6575}" srcId="{0AEF19AA-6C39-4C99-9F2D-4A0CFA5F617D}" destId="{141D984B-4DC1-4FDD-B735-809A6CD0EE00}" srcOrd="1" destOrd="0" parTransId="{DFD1ED76-4D2E-42BA-8D7F-4C8A086F487F}" sibTransId="{3A233647-6F6E-4B97-B435-3A34CF644372}"/>
    <dgm:cxn modelId="{84922A12-7884-4732-A646-94E1750467E5}" type="presOf" srcId="{160462EF-A3B4-4C9E-9ECC-AF4A985BEA99}" destId="{49B5BEB1-5A3F-4E5A-AC20-88571350D3A4}" srcOrd="0" destOrd="0" presId="urn:microsoft.com/office/officeart/2005/8/layout/lProcess2"/>
    <dgm:cxn modelId="{BB8909C3-75FB-43C3-A6E8-6FC71C82C147}" type="presOf" srcId="{2EF75DCA-A7C5-4985-A301-4B9A12C7EAB3}" destId="{082CFC90-7ABA-45C7-A01F-C18F8C3CDABB}" srcOrd="0" destOrd="0" presId="urn:microsoft.com/office/officeart/2005/8/layout/lProcess2"/>
    <dgm:cxn modelId="{DBB6CD00-148B-4EB0-AC18-E953189188C1}" type="presOf" srcId="{33FBA1B5-C07A-4016-B32B-AF894A6D902C}" destId="{B010BEEF-C047-42EF-B80E-B6A43F59F10E}" srcOrd="0" destOrd="0" presId="urn:microsoft.com/office/officeart/2005/8/layout/lProcess2"/>
    <dgm:cxn modelId="{DEA9D1C6-2026-4078-8D65-FECE46342EF4}" type="presOf" srcId="{141D984B-4DC1-4FDD-B735-809A6CD0EE00}" destId="{5D294842-A89B-4F9E-9A41-01A3E5CF5D87}" srcOrd="1" destOrd="0" presId="urn:microsoft.com/office/officeart/2005/8/layout/lProcess2"/>
    <dgm:cxn modelId="{BEAD7A67-2285-4769-A082-72262DB4D8DF}" type="presOf" srcId="{4059E0E9-B980-420C-8D36-84C5191CCEA3}" destId="{ABC66AA1-7EF9-4CB5-9E3F-C86B94ED5080}" srcOrd="0" destOrd="0" presId="urn:microsoft.com/office/officeart/2005/8/layout/lProcess2"/>
    <dgm:cxn modelId="{FBED0C6F-036F-4912-B2AB-B3B692B9C27D}" type="presOf" srcId="{974326D6-1D6A-4A5A-9DBC-A4D6244F0236}" destId="{4CD8EC1A-21ED-42B7-9068-85F0A7EC28AC}" srcOrd="1" destOrd="0" presId="urn:microsoft.com/office/officeart/2005/8/layout/lProcess2"/>
    <dgm:cxn modelId="{B963DFB6-7DEE-4F1C-A5F6-DDAE4584E250}" type="presOf" srcId="{160462EF-A3B4-4C9E-9ECC-AF4A985BEA99}" destId="{5D233684-71D8-443A-A5E4-2DE05A091AA4}" srcOrd="1" destOrd="0" presId="urn:microsoft.com/office/officeart/2005/8/layout/lProcess2"/>
    <dgm:cxn modelId="{0263D97A-BE70-4E57-B383-15AF426AD995}" type="presParOf" srcId="{EB2CEFA1-5DBC-4825-A26B-BBDE9B511293}" destId="{7F35AC69-E70D-4848-8EDF-D5FF7ED948F1}" srcOrd="0" destOrd="0" presId="urn:microsoft.com/office/officeart/2005/8/layout/lProcess2"/>
    <dgm:cxn modelId="{EA8C11B1-E624-4F25-A472-AE106970EFF5}" type="presParOf" srcId="{7F35AC69-E70D-4848-8EDF-D5FF7ED948F1}" destId="{49B5BEB1-5A3F-4E5A-AC20-88571350D3A4}" srcOrd="0" destOrd="0" presId="urn:microsoft.com/office/officeart/2005/8/layout/lProcess2"/>
    <dgm:cxn modelId="{B7754575-3200-4BEF-9F17-99BBFF664104}" type="presParOf" srcId="{7F35AC69-E70D-4848-8EDF-D5FF7ED948F1}" destId="{5D233684-71D8-443A-A5E4-2DE05A091AA4}" srcOrd="1" destOrd="0" presId="urn:microsoft.com/office/officeart/2005/8/layout/lProcess2"/>
    <dgm:cxn modelId="{17EFC0D0-E5F1-4627-B6FF-D5AF98AC68DD}" type="presParOf" srcId="{7F35AC69-E70D-4848-8EDF-D5FF7ED948F1}" destId="{91092560-AD83-44BD-9998-BA8CDF0A4D67}" srcOrd="2" destOrd="0" presId="urn:microsoft.com/office/officeart/2005/8/layout/lProcess2"/>
    <dgm:cxn modelId="{A9C6A331-22D2-4856-97DA-4C3B013E8C28}" type="presParOf" srcId="{91092560-AD83-44BD-9998-BA8CDF0A4D67}" destId="{658F0893-A987-4B13-BDEA-970C82DFD519}" srcOrd="0" destOrd="0" presId="urn:microsoft.com/office/officeart/2005/8/layout/lProcess2"/>
    <dgm:cxn modelId="{9E4BF6A2-4707-47B8-94FD-6E437B2A78FE}" type="presParOf" srcId="{658F0893-A987-4B13-BDEA-970C82DFD519}" destId="{082CFC90-7ABA-45C7-A01F-C18F8C3CDABB}" srcOrd="0" destOrd="0" presId="urn:microsoft.com/office/officeart/2005/8/layout/lProcess2"/>
    <dgm:cxn modelId="{31C824F8-478B-4D9E-B4CF-AAD728738D6D}" type="presParOf" srcId="{658F0893-A987-4B13-BDEA-970C82DFD519}" destId="{3F8F79C1-63E3-42A0-AF3B-52FC1C6D40A7}" srcOrd="1" destOrd="0" presId="urn:microsoft.com/office/officeart/2005/8/layout/lProcess2"/>
    <dgm:cxn modelId="{94338F71-77C9-477A-9251-1F7F9B145428}" type="presParOf" srcId="{658F0893-A987-4B13-BDEA-970C82DFD519}" destId="{ABC66AA1-7EF9-4CB5-9E3F-C86B94ED5080}" srcOrd="2" destOrd="0" presId="urn:microsoft.com/office/officeart/2005/8/layout/lProcess2"/>
    <dgm:cxn modelId="{6214D1A8-5B41-4331-9A96-825EAC8A0024}" type="presParOf" srcId="{EB2CEFA1-5DBC-4825-A26B-BBDE9B511293}" destId="{A18529DD-5515-41A0-BCB6-CB471F82C21F}" srcOrd="1" destOrd="0" presId="urn:microsoft.com/office/officeart/2005/8/layout/lProcess2"/>
    <dgm:cxn modelId="{E91C774D-4A85-40C5-8CAA-010D3B16A3D4}" type="presParOf" srcId="{EB2CEFA1-5DBC-4825-A26B-BBDE9B511293}" destId="{C21879ED-5187-4B7A-ABDB-49190EE6109D}" srcOrd="2" destOrd="0" presId="urn:microsoft.com/office/officeart/2005/8/layout/lProcess2"/>
    <dgm:cxn modelId="{25A12306-55FF-4FB5-B8FD-EEA027E830F4}" type="presParOf" srcId="{C21879ED-5187-4B7A-ABDB-49190EE6109D}" destId="{8D6F9903-9D86-4729-9338-8E8A59824B67}" srcOrd="0" destOrd="0" presId="urn:microsoft.com/office/officeart/2005/8/layout/lProcess2"/>
    <dgm:cxn modelId="{FB758138-D7E3-49F5-ADDE-7DA879E99965}" type="presParOf" srcId="{C21879ED-5187-4B7A-ABDB-49190EE6109D}" destId="{5D294842-A89B-4F9E-9A41-01A3E5CF5D87}" srcOrd="1" destOrd="0" presId="urn:microsoft.com/office/officeart/2005/8/layout/lProcess2"/>
    <dgm:cxn modelId="{D3126CB2-7836-48E4-A4DD-56F948723FA0}" type="presParOf" srcId="{C21879ED-5187-4B7A-ABDB-49190EE6109D}" destId="{8D31A71A-E3CE-45C1-B450-D070702824AB}" srcOrd="2" destOrd="0" presId="urn:microsoft.com/office/officeart/2005/8/layout/lProcess2"/>
    <dgm:cxn modelId="{31069BC9-7A47-4514-95EC-AEAA527275DB}" type="presParOf" srcId="{8D31A71A-E3CE-45C1-B450-D070702824AB}" destId="{614FA7F5-BCDE-4D28-B2C0-35FA450C4AD9}" srcOrd="0" destOrd="0" presId="urn:microsoft.com/office/officeart/2005/8/layout/lProcess2"/>
    <dgm:cxn modelId="{1D2D4350-D184-4F22-AF49-86A570B5B8BD}" type="presParOf" srcId="{614FA7F5-BCDE-4D28-B2C0-35FA450C4AD9}" destId="{45515654-0DE5-465F-925B-9DB662CC4F40}" srcOrd="0" destOrd="0" presId="urn:microsoft.com/office/officeart/2005/8/layout/lProcess2"/>
    <dgm:cxn modelId="{E5B113D1-0754-47E4-B886-90F0F00754D4}" type="presParOf" srcId="{614FA7F5-BCDE-4D28-B2C0-35FA450C4AD9}" destId="{CCC0CF86-B5EE-45D7-A638-5143FFA7306B}" srcOrd="1" destOrd="0" presId="urn:microsoft.com/office/officeart/2005/8/layout/lProcess2"/>
    <dgm:cxn modelId="{A69DA9DC-32F2-4FB7-A4B8-17DDEFDB0093}" type="presParOf" srcId="{614FA7F5-BCDE-4D28-B2C0-35FA450C4AD9}" destId="{E624F827-7ACE-4EB3-BA3F-65E22AC12DEF}" srcOrd="2" destOrd="0" presId="urn:microsoft.com/office/officeart/2005/8/layout/lProcess2"/>
    <dgm:cxn modelId="{8259E3FE-4D39-4B07-BC05-41E84E74A315}" type="presParOf" srcId="{EB2CEFA1-5DBC-4825-A26B-BBDE9B511293}" destId="{11492BBC-3004-49A2-8F7C-C247592F3C26}" srcOrd="3" destOrd="0" presId="urn:microsoft.com/office/officeart/2005/8/layout/lProcess2"/>
    <dgm:cxn modelId="{27791972-1028-4698-AEEA-EBEECDB904A8}" type="presParOf" srcId="{EB2CEFA1-5DBC-4825-A26B-BBDE9B511293}" destId="{321770FB-7778-461C-9AC1-4C9AE552B1BA}" srcOrd="4" destOrd="0" presId="urn:microsoft.com/office/officeart/2005/8/layout/lProcess2"/>
    <dgm:cxn modelId="{AFFA8640-23B1-4BBA-A59D-78511FB95D5F}" type="presParOf" srcId="{321770FB-7778-461C-9AC1-4C9AE552B1BA}" destId="{3BE20CC6-276C-44E7-BF0B-96CC3E455188}" srcOrd="0" destOrd="0" presId="urn:microsoft.com/office/officeart/2005/8/layout/lProcess2"/>
    <dgm:cxn modelId="{F5342910-E257-40DA-A06E-9874E5CDBBE7}" type="presParOf" srcId="{321770FB-7778-461C-9AC1-4C9AE552B1BA}" destId="{4CD8EC1A-21ED-42B7-9068-85F0A7EC28AC}" srcOrd="1" destOrd="0" presId="urn:microsoft.com/office/officeart/2005/8/layout/lProcess2"/>
    <dgm:cxn modelId="{2CEEC805-7959-49F9-89C1-7A0B3C1CE8CC}" type="presParOf" srcId="{321770FB-7778-461C-9AC1-4C9AE552B1BA}" destId="{9A1AF61B-EE7B-4CDD-AC6B-9AC2F397F3AE}" srcOrd="2" destOrd="0" presId="urn:microsoft.com/office/officeart/2005/8/layout/lProcess2"/>
    <dgm:cxn modelId="{35707F90-873F-41A7-9D67-3270B28CD10E}" type="presParOf" srcId="{9A1AF61B-EE7B-4CDD-AC6B-9AC2F397F3AE}" destId="{E439A846-0A31-4E3A-814E-534280EDBFB0}" srcOrd="0" destOrd="0" presId="urn:microsoft.com/office/officeart/2005/8/layout/lProcess2"/>
    <dgm:cxn modelId="{E6533731-02B0-4003-90D9-D7C012A2C1CB}" type="presParOf" srcId="{E439A846-0A31-4E3A-814E-534280EDBFB0}" destId="{5568FE6D-208A-4006-9E80-D45A394A2E4A}" srcOrd="0" destOrd="0" presId="urn:microsoft.com/office/officeart/2005/8/layout/lProcess2"/>
    <dgm:cxn modelId="{E0AE563B-4B8A-4D9B-807A-F1B23CAAD291}" type="presParOf" srcId="{E439A846-0A31-4E3A-814E-534280EDBFB0}" destId="{880BD7C4-4F7C-449D-892C-316EA7C46B2F}" srcOrd="1" destOrd="0" presId="urn:microsoft.com/office/officeart/2005/8/layout/lProcess2"/>
    <dgm:cxn modelId="{8695099D-D4AE-433B-9CBE-1AFA4DF2C56D}" type="presParOf" srcId="{E439A846-0A31-4E3A-814E-534280EDBFB0}" destId="{B010BEEF-C047-42EF-B80E-B6A43F59F10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B23CC-FF21-4BD5-A22E-054EB0708B19}">
      <dsp:nvSpPr>
        <dsp:cNvPr id="0" name=""/>
        <dsp:cNvSpPr/>
      </dsp:nvSpPr>
      <dsp:spPr>
        <a:xfrm>
          <a:off x="0" y="0"/>
          <a:ext cx="3111500" cy="8113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March 2012 in Mombasa</a:t>
          </a:r>
          <a:endParaRPr lang="en-US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1" kern="1200" dirty="0" smtClean="0"/>
            <a:t>REC TCC identified main topics to include</a:t>
          </a:r>
          <a:endParaRPr lang="en-US" sz="1050" b="1" kern="1200" dirty="0"/>
        </a:p>
      </dsp:txBody>
      <dsp:txXfrm>
        <a:off x="23762" y="23762"/>
        <a:ext cx="2167480" cy="763783"/>
      </dsp:txXfrm>
    </dsp:sp>
    <dsp:sp modelId="{409EA454-68F7-4DFC-B251-F9539723BBB7}">
      <dsp:nvSpPr>
        <dsp:cNvPr id="0" name=""/>
        <dsp:cNvSpPr/>
      </dsp:nvSpPr>
      <dsp:spPr>
        <a:xfrm>
          <a:off x="260588" y="958818"/>
          <a:ext cx="3111500" cy="8113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October 2012 in </a:t>
          </a:r>
          <a:r>
            <a:rPr lang="en-US" sz="1600" kern="1200" dirty="0" err="1" smtClean="0"/>
            <a:t>Cotonou</a:t>
          </a:r>
          <a:endParaRPr lang="en-US" sz="1600" kern="1200" dirty="0" smtClean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REC TCC reviews and expands the draft</a:t>
          </a:r>
        </a:p>
      </dsp:txBody>
      <dsp:txXfrm>
        <a:off x="284350" y="982580"/>
        <a:ext cx="2276037" cy="763783"/>
      </dsp:txXfrm>
    </dsp:sp>
    <dsp:sp modelId="{D3FBC968-0610-4E56-8F23-45F1CD238321}">
      <dsp:nvSpPr>
        <dsp:cNvPr id="0" name=""/>
        <dsp:cNvSpPr/>
      </dsp:nvSpPr>
      <dsp:spPr>
        <a:xfrm>
          <a:off x="517286" y="1917636"/>
          <a:ext cx="3111500" cy="8113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December 2012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AGM (policy level countries and RECs) provides further input on priorities</a:t>
          </a:r>
          <a:endParaRPr lang="en-US" sz="1400" kern="1200" dirty="0" smtClean="0"/>
        </a:p>
      </dsp:txBody>
      <dsp:txXfrm>
        <a:off x="541048" y="1941398"/>
        <a:ext cx="2279927" cy="763783"/>
      </dsp:txXfrm>
    </dsp:sp>
    <dsp:sp modelId="{652ED58C-69D0-459C-958C-EC91FDB8DF35}">
      <dsp:nvSpPr>
        <dsp:cNvPr id="0" name=""/>
        <dsp:cNvSpPr/>
      </dsp:nvSpPr>
      <dsp:spPr>
        <a:xfrm>
          <a:off x="777874" y="2876455"/>
          <a:ext cx="3111500" cy="8113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During 2013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Further consultations to finalize the cluster organization</a:t>
          </a:r>
        </a:p>
      </dsp:txBody>
      <dsp:txXfrm>
        <a:off x="801636" y="2900217"/>
        <a:ext cx="2276037" cy="763783"/>
      </dsp:txXfrm>
    </dsp:sp>
    <dsp:sp modelId="{D17C7476-520E-4975-AD70-368DDB19E1DB}">
      <dsp:nvSpPr>
        <dsp:cNvPr id="0" name=""/>
        <dsp:cNvSpPr/>
      </dsp:nvSpPr>
      <dsp:spPr>
        <a:xfrm>
          <a:off x="2584149" y="621388"/>
          <a:ext cx="527350" cy="52735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702803" y="621388"/>
        <a:ext cx="290042" cy="396831"/>
      </dsp:txXfrm>
    </dsp:sp>
    <dsp:sp modelId="{0E9BBD2D-02D1-4AE3-B215-1F55A170D933}">
      <dsp:nvSpPr>
        <dsp:cNvPr id="0" name=""/>
        <dsp:cNvSpPr/>
      </dsp:nvSpPr>
      <dsp:spPr>
        <a:xfrm>
          <a:off x="2844738" y="1580206"/>
          <a:ext cx="527350" cy="52735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963392" y="1580206"/>
        <a:ext cx="290042" cy="396831"/>
      </dsp:txXfrm>
    </dsp:sp>
    <dsp:sp modelId="{A1F5B32C-DB12-44E8-9A3C-E935AE568BB4}">
      <dsp:nvSpPr>
        <dsp:cNvPr id="0" name=""/>
        <dsp:cNvSpPr/>
      </dsp:nvSpPr>
      <dsp:spPr>
        <a:xfrm>
          <a:off x="3101436" y="2539024"/>
          <a:ext cx="527350" cy="52735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220090" y="2539024"/>
        <a:ext cx="290042" cy="396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5BEB1-5A3F-4E5A-AC20-88571350D3A4}">
      <dsp:nvSpPr>
        <dsp:cNvPr id="0" name=""/>
        <dsp:cNvSpPr/>
      </dsp:nvSpPr>
      <dsp:spPr>
        <a:xfrm>
          <a:off x="904" y="0"/>
          <a:ext cx="2351445" cy="345122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cap="none" spc="0" dirty="0" smtClean="0">
              <a:ln w="18415" cmpd="sng">
                <a:prstDash val="solid"/>
              </a:ln>
              <a:effectLst/>
            </a:rPr>
            <a:t>Knowledge generation</a:t>
          </a:r>
          <a:endParaRPr lang="en-US" sz="2900" b="0" kern="1200" cap="none" spc="0" dirty="0">
            <a:ln w="18415" cmpd="sng">
              <a:prstDash val="solid"/>
            </a:ln>
            <a:effectLst/>
          </a:endParaRPr>
        </a:p>
      </dsp:txBody>
      <dsp:txXfrm>
        <a:off x="904" y="0"/>
        <a:ext cx="2351445" cy="1035367"/>
      </dsp:txXfrm>
    </dsp:sp>
    <dsp:sp modelId="{082CFC90-7ABA-45C7-A01F-C18F8C3CDABB}">
      <dsp:nvSpPr>
        <dsp:cNvPr id="0" name=""/>
        <dsp:cNvSpPr/>
      </dsp:nvSpPr>
      <dsp:spPr>
        <a:xfrm>
          <a:off x="236048" y="1036378"/>
          <a:ext cx="1881156" cy="104059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Corridor Performance metrics</a:t>
          </a:r>
          <a:endParaRPr lang="en-US" sz="1600" kern="1200" dirty="0"/>
        </a:p>
      </dsp:txBody>
      <dsp:txXfrm>
        <a:off x="266526" y="1066856"/>
        <a:ext cx="1820200" cy="979635"/>
      </dsp:txXfrm>
    </dsp:sp>
    <dsp:sp modelId="{ABC66AA1-7EF9-4CB5-9E3F-C86B94ED5080}">
      <dsp:nvSpPr>
        <dsp:cNvPr id="0" name=""/>
        <dsp:cNvSpPr/>
      </dsp:nvSpPr>
      <dsp:spPr>
        <a:xfrm>
          <a:off x="236048" y="2237061"/>
          <a:ext cx="1881156" cy="104059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Think tank</a:t>
          </a:r>
          <a:endParaRPr lang="en-US" sz="1600" kern="1200" dirty="0"/>
        </a:p>
      </dsp:txBody>
      <dsp:txXfrm>
        <a:off x="266526" y="2267539"/>
        <a:ext cx="1820200" cy="979635"/>
      </dsp:txXfrm>
    </dsp:sp>
    <dsp:sp modelId="{8D6F9903-9D86-4729-9338-8E8A59824B67}">
      <dsp:nvSpPr>
        <dsp:cNvPr id="0" name=""/>
        <dsp:cNvSpPr/>
      </dsp:nvSpPr>
      <dsp:spPr>
        <a:xfrm>
          <a:off x="2528708" y="0"/>
          <a:ext cx="2351445" cy="345122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cap="none" spc="0" dirty="0" smtClean="0">
              <a:ln w="18415" cmpd="sng">
                <a:prstDash val="solid"/>
              </a:ln>
              <a:effectLst/>
            </a:rPr>
            <a:t>Knowledge sharing</a:t>
          </a:r>
          <a:endParaRPr lang="en-US" sz="2900" b="0" kern="1200" cap="none" spc="0" dirty="0">
            <a:ln w="18415" cmpd="sng">
              <a:prstDash val="solid"/>
            </a:ln>
            <a:effectLst/>
          </a:endParaRPr>
        </a:p>
      </dsp:txBody>
      <dsp:txXfrm>
        <a:off x="2528708" y="0"/>
        <a:ext cx="2351445" cy="1035367"/>
      </dsp:txXfrm>
    </dsp:sp>
    <dsp:sp modelId="{45515654-0DE5-465F-925B-9DB662CC4F40}">
      <dsp:nvSpPr>
        <dsp:cNvPr id="0" name=""/>
        <dsp:cNvSpPr/>
      </dsp:nvSpPr>
      <dsp:spPr>
        <a:xfrm>
          <a:off x="2763852" y="1036378"/>
          <a:ext cx="1881156" cy="104059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Coordination Corridors, RECs, developments partners</a:t>
          </a:r>
          <a:endParaRPr lang="en-US" sz="1600" kern="1200" dirty="0"/>
        </a:p>
      </dsp:txBody>
      <dsp:txXfrm>
        <a:off x="2794330" y="1066856"/>
        <a:ext cx="1820200" cy="979635"/>
      </dsp:txXfrm>
    </dsp:sp>
    <dsp:sp modelId="{E624F827-7ACE-4EB3-BA3F-65E22AC12DEF}">
      <dsp:nvSpPr>
        <dsp:cNvPr id="0" name=""/>
        <dsp:cNvSpPr/>
      </dsp:nvSpPr>
      <dsp:spPr>
        <a:xfrm>
          <a:off x="2763852" y="2237061"/>
          <a:ext cx="1881156" cy="104059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Cooperation</a:t>
          </a:r>
          <a:endParaRPr lang="en-US" sz="1600" kern="1200" dirty="0"/>
        </a:p>
      </dsp:txBody>
      <dsp:txXfrm>
        <a:off x="2794330" y="2267539"/>
        <a:ext cx="1820200" cy="979635"/>
      </dsp:txXfrm>
    </dsp:sp>
    <dsp:sp modelId="{3BE20CC6-276C-44E7-BF0B-96CC3E455188}">
      <dsp:nvSpPr>
        <dsp:cNvPr id="0" name=""/>
        <dsp:cNvSpPr/>
      </dsp:nvSpPr>
      <dsp:spPr>
        <a:xfrm>
          <a:off x="5056512" y="0"/>
          <a:ext cx="2351445" cy="345122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cap="none" spc="0" smtClean="0">
              <a:ln w="18415" cmpd="sng">
                <a:prstDash val="solid"/>
              </a:ln>
              <a:effectLst/>
            </a:rPr>
            <a:t>Knowledge application</a:t>
          </a:r>
          <a:endParaRPr lang="en-US" sz="2900" b="0" kern="1200" cap="none" spc="0" dirty="0">
            <a:ln w="18415" cmpd="sng">
              <a:prstDash val="solid"/>
            </a:ln>
            <a:effectLst/>
          </a:endParaRPr>
        </a:p>
      </dsp:txBody>
      <dsp:txXfrm>
        <a:off x="5056512" y="0"/>
        <a:ext cx="2351445" cy="1035367"/>
      </dsp:txXfrm>
    </dsp:sp>
    <dsp:sp modelId="{5568FE6D-208A-4006-9E80-D45A394A2E4A}">
      <dsp:nvSpPr>
        <dsp:cNvPr id="0" name=""/>
        <dsp:cNvSpPr/>
      </dsp:nvSpPr>
      <dsp:spPr>
        <a:xfrm>
          <a:off x="5291656" y="1036378"/>
          <a:ext cx="1881156" cy="104059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Corridor logistics (Trade agenda, Nodes, Modes)</a:t>
          </a:r>
          <a:endParaRPr lang="en-US" sz="1600" kern="1200" dirty="0"/>
        </a:p>
      </dsp:txBody>
      <dsp:txXfrm>
        <a:off x="5322134" y="1066856"/>
        <a:ext cx="1820200" cy="979635"/>
      </dsp:txXfrm>
    </dsp:sp>
    <dsp:sp modelId="{B010BEEF-C047-42EF-B80E-B6A43F59F10E}">
      <dsp:nvSpPr>
        <dsp:cNvPr id="0" name=""/>
        <dsp:cNvSpPr/>
      </dsp:nvSpPr>
      <dsp:spPr>
        <a:xfrm>
          <a:off x="5291656" y="2237061"/>
          <a:ext cx="1881156" cy="104059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Intra-regional logistics (Rural logistics, Small scale cross border trade)</a:t>
          </a:r>
          <a:endParaRPr lang="en-US" sz="1600" kern="1200" dirty="0"/>
        </a:p>
      </dsp:txBody>
      <dsp:txXfrm>
        <a:off x="5322134" y="2267539"/>
        <a:ext cx="1820200" cy="979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Content Placeholder 3" descr="SSATP-Logo_onBlac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13627" y="6172200"/>
            <a:ext cx="1330373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Content Placeholder 3" descr="SSATP-Logo_onBlac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26327" y="6172200"/>
            <a:ext cx="1330373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909D98-1B2E-44F2-B4AE-992E66DCB9EE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7E3FDF4-CBFF-4447-9F25-0E560D3A3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Regional Integration Cluster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Olivier Hartmann - SSATP</a:t>
            </a:r>
            <a:endParaRPr lang="en-US" dirty="0"/>
          </a:p>
        </p:txBody>
      </p:sp>
      <p:pic>
        <p:nvPicPr>
          <p:cNvPr id="4" name="Content Placeholder 3" descr="SSATP-Logo_onBl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04800"/>
            <a:ext cx="4010124" cy="20671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Develop a regulatory framework conducive to efficient service provision by (private) logistics </a:t>
            </a:r>
            <a:r>
              <a:rPr lang="en-US" dirty="0" smtClean="0"/>
              <a:t>operators</a:t>
            </a:r>
          </a:p>
          <a:p>
            <a:r>
              <a:rPr lang="en-US" dirty="0" smtClean="0"/>
              <a:t>Content, scope, and difficulty varies according to category of operator</a:t>
            </a:r>
          </a:p>
          <a:p>
            <a:pPr lvl="1"/>
            <a:r>
              <a:rPr lang="en-US" dirty="0" smtClean="0"/>
              <a:t>Road transport, railways, terminal operators, clearing &amp; forwarding agents, etc.</a:t>
            </a:r>
          </a:p>
          <a:p>
            <a:r>
              <a:rPr lang="en-US" dirty="0" smtClean="0"/>
              <a:t>At knowledge creation level, implies understanding the activity from the operator perspective</a:t>
            </a:r>
          </a:p>
          <a:p>
            <a:r>
              <a:rPr lang="en-US" dirty="0" smtClean="0"/>
              <a:t>At knowledge sharing level, implies consultations with all stakeholders to reach a consensus on the content of the regulatory framework and on the conditions of its implementation</a:t>
            </a:r>
          </a:p>
          <a:p>
            <a:r>
              <a:rPr lang="en-US" dirty="0" smtClean="0"/>
              <a:t>At knowledge application level, implies defining the policies regulating access to profession (professional and technical capability), access to market (market regulation), capacity building for operators and regulatory agencies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Regulatory framework for efficient logistics services provision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7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Develop institutional mechanisms and tools that build </a:t>
            </a:r>
            <a:r>
              <a:rPr lang="en-US" dirty="0"/>
              <a:t>capacity within institutions </a:t>
            </a:r>
            <a:r>
              <a:rPr lang="en-US" dirty="0" smtClean="0"/>
              <a:t>in order to enable definition and implementation of evidence based policies through inclusive policy dialogue</a:t>
            </a:r>
          </a:p>
          <a:p>
            <a:pPr lvl="1"/>
            <a:r>
              <a:rPr lang="en-US" dirty="0" smtClean="0"/>
              <a:t>Options for institutional framework (corridor management authorities)</a:t>
            </a:r>
          </a:p>
          <a:p>
            <a:pPr lvl="1"/>
            <a:r>
              <a:rPr lang="en-US" dirty="0" smtClean="0"/>
              <a:t>Monitoring and diagnosis tools (transport observatories)</a:t>
            </a:r>
          </a:p>
          <a:p>
            <a:r>
              <a:rPr lang="en-US" dirty="0"/>
              <a:t>Knowledge creation</a:t>
            </a:r>
          </a:p>
          <a:p>
            <a:pPr lvl="1"/>
            <a:r>
              <a:rPr lang="en-US" dirty="0" smtClean="0"/>
              <a:t>Transport </a:t>
            </a:r>
            <a:r>
              <a:rPr lang="en-US" dirty="0"/>
              <a:t>Observatories</a:t>
            </a:r>
          </a:p>
          <a:p>
            <a:pPr lvl="1"/>
            <a:r>
              <a:rPr lang="en-US" dirty="0" smtClean="0"/>
              <a:t>Institutional </a:t>
            </a:r>
            <a:r>
              <a:rPr lang="en-US" dirty="0"/>
              <a:t>framework</a:t>
            </a:r>
          </a:p>
          <a:p>
            <a:r>
              <a:rPr lang="en-US" dirty="0"/>
              <a:t>Knowledge sharing</a:t>
            </a:r>
          </a:p>
          <a:p>
            <a:pPr lvl="1"/>
            <a:r>
              <a:rPr lang="en-US" dirty="0" smtClean="0"/>
              <a:t>Inclusive </a:t>
            </a:r>
            <a:r>
              <a:rPr lang="en-US" dirty="0"/>
              <a:t>policy dialogue among all types of stakeholders</a:t>
            </a:r>
          </a:p>
          <a:p>
            <a:r>
              <a:rPr lang="en-US" dirty="0"/>
              <a:t>Knowledge application</a:t>
            </a:r>
          </a:p>
          <a:p>
            <a:pPr lvl="1"/>
            <a:r>
              <a:rPr lang="en-US" dirty="0" smtClean="0"/>
              <a:t>Institution </a:t>
            </a:r>
            <a:r>
              <a:rPr lang="en-US" dirty="0"/>
              <a:t>building for effective policies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mtClean="0"/>
              <a:t>Framework for regional integration policy setting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8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are here to listen to answers, not to respond to questions</a:t>
            </a:r>
          </a:p>
          <a:p>
            <a:r>
              <a:rPr lang="en-US" dirty="0" smtClean="0"/>
              <a:t>Is there something that does not belong in this cluster?</a:t>
            </a:r>
          </a:p>
          <a:p>
            <a:r>
              <a:rPr lang="en-US" dirty="0" smtClean="0"/>
              <a:t>Is there something critical missing?</a:t>
            </a:r>
          </a:p>
          <a:p>
            <a:pPr lvl="1"/>
            <a:r>
              <a:rPr lang="en-US" dirty="0" smtClean="0"/>
              <a:t>Should it be in the specific needs cluster instead?</a:t>
            </a:r>
          </a:p>
          <a:p>
            <a:r>
              <a:rPr lang="en-US" dirty="0" smtClean="0"/>
              <a:t>Which partners are relevant for this cluster?</a:t>
            </a:r>
          </a:p>
          <a:p>
            <a:r>
              <a:rPr lang="en-US" dirty="0" smtClean="0"/>
              <a:t>How far should we go along the priorities?</a:t>
            </a:r>
          </a:p>
          <a:p>
            <a:r>
              <a:rPr lang="en-US" dirty="0" smtClean="0"/>
              <a:t>How should we continue the consultation process?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this session?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2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technical content of the cluster is developed by the REC TCC partners:</a:t>
            </a:r>
          </a:p>
          <a:p>
            <a:pPr lvl="1"/>
            <a:r>
              <a:rPr lang="en-US" dirty="0" smtClean="0"/>
              <a:t>RECs</a:t>
            </a:r>
          </a:p>
          <a:p>
            <a:pPr lvl="1"/>
            <a:r>
              <a:rPr lang="en-US" dirty="0" smtClean="0"/>
              <a:t>Corridors</a:t>
            </a:r>
          </a:p>
          <a:p>
            <a:pPr lvl="1"/>
            <a:r>
              <a:rPr lang="en-US" dirty="0" smtClean="0"/>
              <a:t>Regional organizations</a:t>
            </a:r>
          </a:p>
          <a:p>
            <a:pPr lvl="1"/>
            <a:r>
              <a:rPr lang="en-US" dirty="0" smtClean="0"/>
              <a:t>Development partners</a:t>
            </a:r>
          </a:p>
          <a:p>
            <a:r>
              <a:rPr lang="en-US" dirty="0" smtClean="0"/>
              <a:t>Takes into account other regional programs:</a:t>
            </a:r>
          </a:p>
          <a:p>
            <a:pPr lvl="1"/>
            <a:r>
              <a:rPr lang="en-US" dirty="0" smtClean="0"/>
              <a:t>To build on SSATP specific strengths and value added</a:t>
            </a:r>
          </a:p>
          <a:p>
            <a:pPr lvl="1"/>
            <a:r>
              <a:rPr lang="en-US" dirty="0" smtClean="0"/>
              <a:t>To explicit linkages and synergies with partner programs</a:t>
            </a:r>
          </a:p>
          <a:p>
            <a:r>
              <a:rPr lang="en-US" dirty="0" smtClean="0"/>
              <a:t>Further defining the cluster requires the input of the policy level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30334443"/>
              </p:ext>
            </p:extLst>
          </p:nvPr>
        </p:nvGraphicFramePr>
        <p:xfrm>
          <a:off x="4645024" y="2438400"/>
          <a:ext cx="3889375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the cluster passed through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Identification of the focus areas initially recognized two groups:</a:t>
            </a:r>
          </a:p>
          <a:p>
            <a:pPr lvl="1"/>
            <a:r>
              <a:rPr lang="en-US" dirty="0" smtClean="0"/>
              <a:t>Interventions relevant at continental level (such as corridor performance metrics framework, cooperation and coordination)</a:t>
            </a:r>
          </a:p>
          <a:p>
            <a:pPr lvl="1"/>
            <a:r>
              <a:rPr lang="en-US" dirty="0" smtClean="0"/>
              <a:t>Interventions relevant at corridor level, focusing on the efficiency of the corridor components (gateway and nodes, transport modes, Customs and integration agenda)</a:t>
            </a:r>
          </a:p>
          <a:p>
            <a:r>
              <a:rPr lang="en-US" dirty="0" smtClean="0"/>
              <a:t>The focus was on the ‘soft’ issues, not infrastructure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During a second phase, the interventions were reviewed through the filter of the SSATP cycle:</a:t>
            </a:r>
          </a:p>
          <a:p>
            <a:pPr lvl="1"/>
            <a:r>
              <a:rPr lang="en-US" dirty="0" smtClean="0"/>
              <a:t>Knowledge creation</a:t>
            </a:r>
          </a:p>
          <a:p>
            <a:pPr lvl="1"/>
            <a:r>
              <a:rPr lang="en-US" dirty="0" smtClean="0"/>
              <a:t>Knowledge sharing</a:t>
            </a:r>
          </a:p>
          <a:p>
            <a:pPr lvl="1"/>
            <a:r>
              <a:rPr lang="en-US" dirty="0" smtClean="0"/>
              <a:t>Knowledge application</a:t>
            </a:r>
          </a:p>
          <a:p>
            <a:r>
              <a:rPr lang="en-US" dirty="0" smtClean="0"/>
              <a:t>The cluster adopted a wider definition of access to markets:</a:t>
            </a:r>
          </a:p>
          <a:p>
            <a:pPr lvl="1"/>
            <a:r>
              <a:rPr lang="en-US" dirty="0" smtClean="0"/>
              <a:t>International markets along corridors</a:t>
            </a:r>
          </a:p>
          <a:p>
            <a:pPr lvl="1"/>
            <a:r>
              <a:rPr lang="en-US" dirty="0" smtClean="0"/>
              <a:t>Intra-regional markets (small scale trade across borders and agricultural products from rural areas)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7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64696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Thematic areas and the three steps cycle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Corridor performance metrics:</a:t>
            </a:r>
          </a:p>
          <a:p>
            <a:pPr lvl="1"/>
            <a:r>
              <a:rPr lang="en-US" dirty="0" smtClean="0"/>
              <a:t>This builds on the legacy of SSATP for transport observatories and diagnosis tools</a:t>
            </a:r>
          </a:p>
          <a:p>
            <a:pPr lvl="1"/>
            <a:r>
              <a:rPr lang="en-US" dirty="0" smtClean="0"/>
              <a:t>Consolidation of metrics across corridors to monitor the progress of the trade growth agenda of the African Union</a:t>
            </a:r>
          </a:p>
          <a:p>
            <a:pPr lvl="1"/>
            <a:r>
              <a:rPr lang="en-US" dirty="0" smtClean="0"/>
              <a:t>Three priority areas with linkages across </a:t>
            </a:r>
            <a:r>
              <a:rPr lang="en-US" dirty="0" smtClean="0"/>
              <a:t>steps, </a:t>
            </a:r>
            <a:r>
              <a:rPr lang="en-US" dirty="0" smtClean="0"/>
              <a:t>towards implementation:</a:t>
            </a:r>
          </a:p>
          <a:p>
            <a:pPr lvl="2"/>
            <a:r>
              <a:rPr lang="en-US" dirty="0" smtClean="0"/>
              <a:t>Continued expansion and refinement of the transport observatory toolbox</a:t>
            </a:r>
          </a:p>
          <a:p>
            <a:pPr lvl="2"/>
            <a:r>
              <a:rPr lang="en-US" dirty="0" smtClean="0"/>
              <a:t>Continued technical support to existing and planned transport observatories</a:t>
            </a:r>
          </a:p>
          <a:p>
            <a:r>
              <a:rPr lang="en-US" dirty="0" smtClean="0"/>
              <a:t>Think tank:</a:t>
            </a:r>
          </a:p>
          <a:p>
            <a:pPr lvl="1"/>
            <a:r>
              <a:rPr lang="en-US" dirty="0" smtClean="0"/>
              <a:t>Analytical work on emerging trends and issues in the trade facilitation arena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 generation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ooperation</a:t>
            </a:r>
          </a:p>
          <a:p>
            <a:pPr lvl="1"/>
            <a:r>
              <a:rPr lang="en-US" dirty="0" smtClean="0"/>
              <a:t>Focus on </a:t>
            </a:r>
            <a:r>
              <a:rPr lang="en-US" dirty="0"/>
              <a:t>exchange of experience, valuing African expertise taking advantage of the more advanced level of some regions compared to </a:t>
            </a:r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Two target groups:</a:t>
            </a:r>
          </a:p>
          <a:p>
            <a:pPr lvl="2"/>
            <a:r>
              <a:rPr lang="en-US" dirty="0" smtClean="0"/>
              <a:t>Technical level: provision of short term expertise from another partner (REC / Corridor / Country / Regional organization / Operator)</a:t>
            </a:r>
          </a:p>
          <a:p>
            <a:pPr lvl="2"/>
            <a:r>
              <a:rPr lang="en-US" dirty="0" smtClean="0"/>
              <a:t>Policy level: organizing sensitization / study tours (proof is in seeing)</a:t>
            </a:r>
          </a:p>
          <a:p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Support the emergence of a coherent program across development partners, RECs, countries and corridor authorities</a:t>
            </a:r>
          </a:p>
          <a:p>
            <a:pPr lvl="1"/>
            <a:r>
              <a:rPr lang="en-US" dirty="0" smtClean="0"/>
              <a:t>The REC TCC proved to be catalytic in promoting a vibrant dialogue within the regional integration community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 sharing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rationale for application is that advocacy may not be sufficient: demonstration programs and pilots are important to establish proof of concept</a:t>
            </a:r>
          </a:p>
          <a:p>
            <a:r>
              <a:rPr lang="en-US" dirty="0" smtClean="0"/>
              <a:t>For Regional Integration, two focus domains for application:</a:t>
            </a:r>
          </a:p>
          <a:p>
            <a:pPr lvl="1"/>
            <a:r>
              <a:rPr lang="en-US" dirty="0" smtClean="0"/>
              <a:t>Corridor logistics (trunk network / high volumes)</a:t>
            </a:r>
          </a:p>
          <a:p>
            <a:pPr lvl="2"/>
            <a:r>
              <a:rPr lang="en-US" dirty="0" smtClean="0"/>
              <a:t>Trade agenda (Customs and trade integration)</a:t>
            </a:r>
          </a:p>
          <a:p>
            <a:pPr lvl="2"/>
            <a:r>
              <a:rPr lang="en-US" dirty="0" smtClean="0"/>
              <a:t>Transport modes (efficiency of operators, multimodal)</a:t>
            </a:r>
          </a:p>
          <a:p>
            <a:pPr lvl="2"/>
            <a:r>
              <a:rPr lang="en-US" dirty="0" smtClean="0"/>
              <a:t>Nodes (gateways, platforms and dry ports)</a:t>
            </a:r>
          </a:p>
          <a:p>
            <a:pPr lvl="1"/>
            <a:r>
              <a:rPr lang="en-US" dirty="0" smtClean="0"/>
              <a:t>Intra-regional logistics (rural and feeder network / small scale trade)</a:t>
            </a:r>
          </a:p>
          <a:p>
            <a:pPr lvl="2"/>
            <a:r>
              <a:rPr lang="en-US" dirty="0" smtClean="0"/>
              <a:t>Logistics services for small loads, capacity building for economic operators, dedicated regimes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 application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Shift from an activity centric vision to a strategic orientation vision entailing series of activities</a:t>
            </a:r>
          </a:p>
          <a:p>
            <a:r>
              <a:rPr lang="en-US" dirty="0" smtClean="0"/>
              <a:t>The ‘soft’ agenda covers three main policy areas:</a:t>
            </a:r>
          </a:p>
          <a:p>
            <a:pPr lvl="1"/>
            <a:r>
              <a:rPr lang="en-US" dirty="0"/>
              <a:t>Instruments for Regional integration</a:t>
            </a:r>
          </a:p>
          <a:p>
            <a:pPr lvl="1"/>
            <a:r>
              <a:rPr lang="en-US" dirty="0"/>
              <a:t>Regulatory framework for efficient logistics services provision</a:t>
            </a:r>
          </a:p>
          <a:p>
            <a:pPr lvl="1"/>
            <a:r>
              <a:rPr lang="en-US" dirty="0" smtClean="0"/>
              <a:t>Framework for regional integration policy setting institutions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stage: the policy 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3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Instruments for Regional integration</a:t>
            </a:r>
          </a:p>
          <a:p>
            <a:r>
              <a:rPr lang="en-US" dirty="0"/>
              <a:t>Ensure consistent and coherent transcription at national level of regional integration instruments</a:t>
            </a:r>
          </a:p>
          <a:p>
            <a:r>
              <a:rPr lang="en-US" dirty="0"/>
              <a:t>Knowledge creation</a:t>
            </a:r>
          </a:p>
          <a:p>
            <a:pPr lvl="1"/>
            <a:r>
              <a:rPr lang="en-US" dirty="0" smtClean="0"/>
              <a:t>Gap </a:t>
            </a:r>
            <a:r>
              <a:rPr lang="en-US" dirty="0"/>
              <a:t>analysis in country and regional integration instruments</a:t>
            </a:r>
          </a:p>
          <a:p>
            <a:r>
              <a:rPr lang="en-US" dirty="0"/>
              <a:t>Knowledge sharing</a:t>
            </a:r>
          </a:p>
          <a:p>
            <a:pPr lvl="1"/>
            <a:r>
              <a:rPr lang="en-US" dirty="0" smtClean="0"/>
              <a:t>Dialogue </a:t>
            </a:r>
            <a:r>
              <a:rPr lang="en-US" dirty="0"/>
              <a:t>between regional and national stakeholders</a:t>
            </a:r>
          </a:p>
          <a:p>
            <a:r>
              <a:rPr lang="en-US" dirty="0"/>
              <a:t>Knowledge application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to policy development and transcription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Instruments for Regional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7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1233</TotalTime>
  <Words>924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Regional Integration Cluster</vt:lpstr>
      <vt:lpstr>The process</vt:lpstr>
      <vt:lpstr>Definition of the cluster passed through stages</vt:lpstr>
      <vt:lpstr>Thematic areas and the three steps cycle</vt:lpstr>
      <vt:lpstr>Knowledge generation</vt:lpstr>
      <vt:lpstr>Knowledge sharing</vt:lpstr>
      <vt:lpstr>Knowledge application</vt:lpstr>
      <vt:lpstr>New stage: the policy angle</vt:lpstr>
      <vt:lpstr>Instruments for Regional integration</vt:lpstr>
      <vt:lpstr>Regulatory framework for efficient logistics services provision</vt:lpstr>
      <vt:lpstr>Framework for regional integration policy setting institutions</vt:lpstr>
      <vt:lpstr>What to do this session?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Integration Component for a future SSATP</dc:title>
  <dc:creator>WB288421</dc:creator>
  <cp:lastModifiedBy>Monique S. Desthuis-Francis</cp:lastModifiedBy>
  <cp:revision>66</cp:revision>
  <dcterms:created xsi:type="dcterms:W3CDTF">2012-09-27T13:53:02Z</dcterms:created>
  <dcterms:modified xsi:type="dcterms:W3CDTF">2013-02-08T22:50:50Z</dcterms:modified>
</cp:coreProperties>
</file>